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6" r:id="rId5"/>
  </p:sldMasterIdLst>
  <p:notesMasterIdLst>
    <p:notesMasterId r:id="rId9"/>
  </p:notesMasterIdLst>
  <p:sldIdLst>
    <p:sldId id="1381" r:id="rId6"/>
    <p:sldId id="1383" r:id="rId7"/>
    <p:sldId id="1384" r:id="rId8"/>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a, Anna AI" initials="IAA" lastIdx="45" clrIdx="0">
    <p:extLst>
      <p:ext uri="{19B8F6BF-5375-455C-9EA6-DF929625EA0E}">
        <p15:presenceInfo xmlns:p15="http://schemas.microsoft.com/office/powerpoint/2012/main" userId="S::Anna.Ila@oktedi.com::81c734e8-4f1e-4fe2-8104-065bbb1ccc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BDC2"/>
    <a:srgbClr val="B6BEC3"/>
    <a:srgbClr val="B2BAC0"/>
    <a:srgbClr val="B1B9BF"/>
    <a:srgbClr val="1A86C0"/>
    <a:srgbClr val="E04A3D"/>
    <a:srgbClr val="D44236"/>
    <a:srgbClr val="17A6A0"/>
    <a:srgbClr val="0D8E8A"/>
    <a:srgbClr val="EB50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000" autoAdjust="0"/>
  </p:normalViewPr>
  <p:slideViewPr>
    <p:cSldViewPr snapToGrid="0">
      <p:cViewPr varScale="1">
        <p:scale>
          <a:sx n="112" d="100"/>
          <a:sy n="112" d="100"/>
        </p:scale>
        <p:origin x="758" y="6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C7DE998-BFBD-45E0-9392-78DAD9C3A8C5}" type="datetimeFigureOut">
              <a:rPr lang="en-AU" smtClean="0"/>
              <a:t>24/04/2024</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700100B-688D-498D-B2EA-495F2491D9B8}" type="slidenum">
              <a:rPr lang="en-AU" smtClean="0"/>
              <a:t>‹#›</a:t>
            </a:fld>
            <a:endParaRPr lang="en-AU"/>
          </a:p>
        </p:txBody>
      </p:sp>
    </p:spTree>
    <p:extLst>
      <p:ext uri="{BB962C8B-B14F-4D97-AF65-F5344CB8AC3E}">
        <p14:creationId xmlns:p14="http://schemas.microsoft.com/office/powerpoint/2010/main" val="1726660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EAE19-30E2-40A1-93CA-97E100058587}"/>
              </a:ext>
            </a:extLst>
          </p:cNvPr>
          <p:cNvSpPr>
            <a:spLocks noGrp="1"/>
          </p:cNvSpPr>
          <p:nvPr>
            <p:ph type="ctrTitle"/>
          </p:nvPr>
        </p:nvSpPr>
        <p:spPr>
          <a:xfrm>
            <a:off x="1524227" y="1121879"/>
            <a:ext cx="9143548" cy="2387771"/>
          </a:xfrm>
        </p:spPr>
        <p:txBody>
          <a:bodyPr anchor="b"/>
          <a:lstStyle>
            <a:lvl1pPr algn="ctr">
              <a:defRPr sz="5443"/>
            </a:lvl1pPr>
          </a:lstStyle>
          <a:p>
            <a:r>
              <a:rPr lang="en-US"/>
              <a:t>Click to edit Master title style</a:t>
            </a:r>
            <a:endParaRPr lang="en-NZ"/>
          </a:p>
        </p:txBody>
      </p:sp>
      <p:sp>
        <p:nvSpPr>
          <p:cNvPr id="3" name="Subtitle 2">
            <a:extLst>
              <a:ext uri="{FF2B5EF4-FFF2-40B4-BE49-F238E27FC236}">
                <a16:creationId xmlns:a16="http://schemas.microsoft.com/office/drawing/2014/main" id="{C59982F3-9F2F-4570-90DE-797274F643F7}"/>
              </a:ext>
            </a:extLst>
          </p:cNvPr>
          <p:cNvSpPr>
            <a:spLocks noGrp="1"/>
          </p:cNvSpPr>
          <p:nvPr>
            <p:ph type="subTitle" idx="1"/>
          </p:nvPr>
        </p:nvSpPr>
        <p:spPr>
          <a:xfrm>
            <a:off x="1524227" y="3601819"/>
            <a:ext cx="9143548" cy="1656174"/>
          </a:xfrm>
        </p:spPr>
        <p:txBody>
          <a:bodyPr/>
          <a:lstStyle>
            <a:lvl1pPr marL="0" indent="0" algn="ctr">
              <a:buNone/>
              <a:defRPr sz="2177"/>
            </a:lvl1pPr>
            <a:lvl2pPr marL="414772" indent="0" algn="ctr">
              <a:buNone/>
              <a:defRPr sz="1814"/>
            </a:lvl2pPr>
            <a:lvl3pPr marL="829544" indent="0" algn="ctr">
              <a:buNone/>
              <a:defRPr sz="1633"/>
            </a:lvl3pPr>
            <a:lvl4pPr marL="1244316" indent="0" algn="ctr">
              <a:buNone/>
              <a:defRPr sz="1452"/>
            </a:lvl4pPr>
            <a:lvl5pPr marL="1659087" indent="0" algn="ctr">
              <a:buNone/>
              <a:defRPr sz="1452"/>
            </a:lvl5pPr>
            <a:lvl6pPr marL="2073859" indent="0" algn="ctr">
              <a:buNone/>
              <a:defRPr sz="1452"/>
            </a:lvl6pPr>
            <a:lvl7pPr marL="2488631" indent="0" algn="ctr">
              <a:buNone/>
              <a:defRPr sz="1452"/>
            </a:lvl7pPr>
            <a:lvl8pPr marL="2903403" indent="0" algn="ctr">
              <a:buNone/>
              <a:defRPr sz="1452"/>
            </a:lvl8pPr>
            <a:lvl9pPr marL="3318175" indent="0" algn="ctr">
              <a:buNone/>
              <a:defRPr sz="1452"/>
            </a:lvl9pPr>
          </a:lstStyle>
          <a:p>
            <a:r>
              <a:rPr lang="en-US"/>
              <a:t>Click to edit Master subtitle style</a:t>
            </a:r>
            <a:endParaRPr lang="en-NZ"/>
          </a:p>
        </p:txBody>
      </p:sp>
    </p:spTree>
    <p:extLst>
      <p:ext uri="{BB962C8B-B14F-4D97-AF65-F5344CB8AC3E}">
        <p14:creationId xmlns:p14="http://schemas.microsoft.com/office/powerpoint/2010/main" val="316888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FBBA1-08D9-42B2-A60C-43BBF7B423BA}"/>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56945E4C-E78E-4DC8-8D77-EA49E34AF3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6FA51EC-92D7-441D-9607-75EBC4FDEF56}"/>
              </a:ext>
            </a:extLst>
          </p:cNvPr>
          <p:cNvSpPr>
            <a:spLocks noGrp="1"/>
          </p:cNvSpPr>
          <p:nvPr>
            <p:ph type="dt" sz="half" idx="10"/>
          </p:nvPr>
        </p:nvSpPr>
        <p:spPr/>
        <p:txBody>
          <a:bodyPr/>
          <a:lstStyle/>
          <a:p>
            <a:r>
              <a:rPr lang="en-US"/>
              <a:t>OTML - OHS - PRO - 2.114 Light Vehicle </a:t>
            </a:r>
            <a:endParaRPr lang="en-NZ"/>
          </a:p>
        </p:txBody>
      </p:sp>
      <p:sp>
        <p:nvSpPr>
          <p:cNvPr id="5" name="Footer Placeholder 4">
            <a:extLst>
              <a:ext uri="{FF2B5EF4-FFF2-40B4-BE49-F238E27FC236}">
                <a16:creationId xmlns:a16="http://schemas.microsoft.com/office/drawing/2014/main" id="{6CA5A83B-A07A-4165-88A2-72F60EAA39F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A1AC01E-039D-4CA7-AE8B-C168BA0EAFAE}"/>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487680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CA24D6-29A1-4EED-B9FE-E2FBFE2E51B8}"/>
              </a:ext>
            </a:extLst>
          </p:cNvPr>
          <p:cNvSpPr>
            <a:spLocks noGrp="1"/>
          </p:cNvSpPr>
          <p:nvPr>
            <p:ph type="title" orient="vert"/>
          </p:nvPr>
        </p:nvSpPr>
        <p:spPr>
          <a:xfrm>
            <a:off x="8725380" y="365799"/>
            <a:ext cx="2628476" cy="5811011"/>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1813BB1-46A1-4FFB-9871-7026C9DE0E80}"/>
              </a:ext>
            </a:extLst>
          </p:cNvPr>
          <p:cNvSpPr>
            <a:spLocks noGrp="1"/>
          </p:cNvSpPr>
          <p:nvPr>
            <p:ph type="body" orient="vert" idx="1"/>
          </p:nvPr>
        </p:nvSpPr>
        <p:spPr>
          <a:xfrm>
            <a:off x="838145" y="365799"/>
            <a:ext cx="7713453" cy="58110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9D962A2-668A-44EE-AD7B-3370D255D844}"/>
              </a:ext>
            </a:extLst>
          </p:cNvPr>
          <p:cNvSpPr>
            <a:spLocks noGrp="1"/>
          </p:cNvSpPr>
          <p:nvPr>
            <p:ph type="dt" sz="half" idx="10"/>
          </p:nvPr>
        </p:nvSpPr>
        <p:spPr/>
        <p:txBody>
          <a:bodyPr/>
          <a:lstStyle/>
          <a:p>
            <a:r>
              <a:rPr lang="en-US"/>
              <a:t>OTML - OHS - PRO - 2.114 Light Vehicle </a:t>
            </a:r>
            <a:endParaRPr lang="en-NZ"/>
          </a:p>
        </p:txBody>
      </p:sp>
      <p:sp>
        <p:nvSpPr>
          <p:cNvPr id="5" name="Footer Placeholder 4">
            <a:extLst>
              <a:ext uri="{FF2B5EF4-FFF2-40B4-BE49-F238E27FC236}">
                <a16:creationId xmlns:a16="http://schemas.microsoft.com/office/drawing/2014/main" id="{30220655-A4F6-4BC6-A219-FCB9BC71597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BDC98B84-517C-4B35-8F57-86CDFE83F638}"/>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2510634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3" name="Picture 2" descr="A picture containing text, clipart&#10;&#10;Description automatically generated">
            <a:extLst>
              <a:ext uri="{FF2B5EF4-FFF2-40B4-BE49-F238E27FC236}">
                <a16:creationId xmlns:a16="http://schemas.microsoft.com/office/drawing/2014/main" id="{8FD5F87C-6D14-45FB-943F-053EC8786223}"/>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26036" y="6412449"/>
            <a:ext cx="934277" cy="397336"/>
          </a:xfrm>
          <a:prstGeom prst="rect">
            <a:avLst/>
          </a:prstGeom>
        </p:spPr>
      </p:pic>
    </p:spTree>
    <p:extLst>
      <p:ext uri="{BB962C8B-B14F-4D97-AF65-F5344CB8AC3E}">
        <p14:creationId xmlns:p14="http://schemas.microsoft.com/office/powerpoint/2010/main" val="237090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91EE3-F006-422B-81DA-BD11DD4B1397}"/>
              </a:ext>
            </a:extLst>
          </p:cNvPr>
          <p:cNvSpPr>
            <a:spLocks noGrp="1"/>
          </p:cNvSpPr>
          <p:nvPr>
            <p:ph type="title"/>
          </p:nvPr>
        </p:nvSpPr>
        <p:spPr>
          <a:xfrm>
            <a:off x="838143" y="365798"/>
            <a:ext cx="10515712" cy="384903"/>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lvl1pPr>
              <a:defRPr lang="en-NZ" sz="2903" b="1">
                <a:solidFill>
                  <a:srgbClr val="DE6834"/>
                </a:solidFill>
                <a:latin typeface="DecimaProA-Bold ☞"/>
                <a:ea typeface="DecimaProA-Bold ☞" charset="0"/>
                <a:cs typeface="DecimaProA-Bold ☞" charset="0"/>
              </a:defRPr>
            </a:lvl1pPr>
          </a:lstStyle>
          <a:p>
            <a:pPr lvl="0" fontAlgn="base">
              <a:spcAft>
                <a:spcPct val="0"/>
              </a:spcAft>
            </a:pPr>
            <a:r>
              <a:rPr lang="en-US"/>
              <a:t>Click to edit Master title style</a:t>
            </a:r>
            <a:endParaRPr lang="en-NZ"/>
          </a:p>
        </p:txBody>
      </p:sp>
      <p:sp>
        <p:nvSpPr>
          <p:cNvPr id="3" name="Content Placeholder 2">
            <a:extLst>
              <a:ext uri="{FF2B5EF4-FFF2-40B4-BE49-F238E27FC236}">
                <a16:creationId xmlns:a16="http://schemas.microsoft.com/office/drawing/2014/main" id="{A2209327-D837-4B0C-8CDB-84CA6AE1CBE9}"/>
              </a:ext>
            </a:extLst>
          </p:cNvPr>
          <p:cNvSpPr>
            <a:spLocks noGrp="1"/>
          </p:cNvSpPr>
          <p:nvPr>
            <p:ph idx="1"/>
          </p:nvPr>
        </p:nvSpPr>
        <p:spPr>
          <a:xfrm>
            <a:off x="838145" y="1142648"/>
            <a:ext cx="10515712" cy="5034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25EBBC5-30E4-40CE-8AC9-03D138414511}"/>
              </a:ext>
            </a:extLst>
          </p:cNvPr>
          <p:cNvSpPr>
            <a:spLocks noGrp="1"/>
          </p:cNvSpPr>
          <p:nvPr>
            <p:ph type="dt" sz="half" idx="10"/>
          </p:nvPr>
        </p:nvSpPr>
        <p:spPr/>
        <p:txBody>
          <a:bodyPr/>
          <a:lstStyle/>
          <a:p>
            <a:r>
              <a:rPr lang="en-US"/>
              <a:t>OTML - OHS - PRO - 2.114 Light Vehicle </a:t>
            </a:r>
            <a:endParaRPr lang="en-NZ"/>
          </a:p>
        </p:txBody>
      </p:sp>
      <p:sp>
        <p:nvSpPr>
          <p:cNvPr id="5" name="Footer Placeholder 4">
            <a:extLst>
              <a:ext uri="{FF2B5EF4-FFF2-40B4-BE49-F238E27FC236}">
                <a16:creationId xmlns:a16="http://schemas.microsoft.com/office/drawing/2014/main" id="{CDCDD6F6-490E-44CC-88B8-9E6588A977C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745F8DF-D4BB-49EE-B8B6-0FE157C5927F}"/>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3582106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D44E-3EE2-4FD4-ADC6-E0DDC5D2BCFB}"/>
              </a:ext>
            </a:extLst>
          </p:cNvPr>
          <p:cNvSpPr>
            <a:spLocks noGrp="1"/>
          </p:cNvSpPr>
          <p:nvPr>
            <p:ph type="title"/>
          </p:nvPr>
        </p:nvSpPr>
        <p:spPr>
          <a:xfrm>
            <a:off x="832713" y="1709460"/>
            <a:ext cx="10513902" cy="2852939"/>
          </a:xfrm>
        </p:spPr>
        <p:txBody>
          <a:bodyPr anchor="b"/>
          <a:lstStyle>
            <a:lvl1pPr>
              <a:defRPr sz="5443"/>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1FC6F843-EA66-4C24-8368-A2D16B5C24EB}"/>
              </a:ext>
            </a:extLst>
          </p:cNvPr>
          <p:cNvSpPr>
            <a:spLocks noGrp="1"/>
          </p:cNvSpPr>
          <p:nvPr>
            <p:ph type="body" idx="1"/>
          </p:nvPr>
        </p:nvSpPr>
        <p:spPr>
          <a:xfrm>
            <a:off x="832713" y="4589763"/>
            <a:ext cx="10513902" cy="1499197"/>
          </a:xfrm>
        </p:spPr>
        <p:txBody>
          <a:bodyPr/>
          <a:lstStyle>
            <a:lvl1pPr marL="0" indent="0">
              <a:buNone/>
              <a:defRPr sz="2177">
                <a:solidFill>
                  <a:schemeClr val="tx1">
                    <a:tint val="75000"/>
                  </a:schemeClr>
                </a:solidFill>
              </a:defRPr>
            </a:lvl1pPr>
            <a:lvl2pPr marL="414772" indent="0">
              <a:buNone/>
              <a:defRPr sz="1814">
                <a:solidFill>
                  <a:schemeClr val="tx1">
                    <a:tint val="75000"/>
                  </a:schemeClr>
                </a:solidFill>
              </a:defRPr>
            </a:lvl2pPr>
            <a:lvl3pPr marL="829544" indent="0">
              <a:buNone/>
              <a:defRPr sz="1633">
                <a:solidFill>
                  <a:schemeClr val="tx1">
                    <a:tint val="75000"/>
                  </a:schemeClr>
                </a:solidFill>
              </a:defRPr>
            </a:lvl3pPr>
            <a:lvl4pPr marL="1244316" indent="0">
              <a:buNone/>
              <a:defRPr sz="1452">
                <a:solidFill>
                  <a:schemeClr val="tx1">
                    <a:tint val="75000"/>
                  </a:schemeClr>
                </a:solidFill>
              </a:defRPr>
            </a:lvl4pPr>
            <a:lvl5pPr marL="1659087" indent="0">
              <a:buNone/>
              <a:defRPr sz="1452">
                <a:solidFill>
                  <a:schemeClr val="tx1">
                    <a:tint val="75000"/>
                  </a:schemeClr>
                </a:solidFill>
              </a:defRPr>
            </a:lvl5pPr>
            <a:lvl6pPr marL="2073859" indent="0">
              <a:buNone/>
              <a:defRPr sz="1452">
                <a:solidFill>
                  <a:schemeClr val="tx1">
                    <a:tint val="75000"/>
                  </a:schemeClr>
                </a:solidFill>
              </a:defRPr>
            </a:lvl6pPr>
            <a:lvl7pPr marL="2488631" indent="0">
              <a:buNone/>
              <a:defRPr sz="1452">
                <a:solidFill>
                  <a:schemeClr val="tx1">
                    <a:tint val="75000"/>
                  </a:schemeClr>
                </a:solidFill>
              </a:defRPr>
            </a:lvl7pPr>
            <a:lvl8pPr marL="2903403" indent="0">
              <a:buNone/>
              <a:defRPr sz="1452">
                <a:solidFill>
                  <a:schemeClr val="tx1">
                    <a:tint val="75000"/>
                  </a:schemeClr>
                </a:solidFill>
              </a:defRPr>
            </a:lvl8pPr>
            <a:lvl9pPr marL="3318175" indent="0">
              <a:buNone/>
              <a:defRPr sz="1452">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C4184AC-C28D-4008-8738-C08DF0C2FAF4}"/>
              </a:ext>
            </a:extLst>
          </p:cNvPr>
          <p:cNvSpPr>
            <a:spLocks noGrp="1"/>
          </p:cNvSpPr>
          <p:nvPr>
            <p:ph type="dt" sz="half" idx="10"/>
          </p:nvPr>
        </p:nvSpPr>
        <p:spPr/>
        <p:txBody>
          <a:bodyPr/>
          <a:lstStyle/>
          <a:p>
            <a:r>
              <a:rPr lang="en-US"/>
              <a:t>OTML - OHS - PRO - 2.114 Light Vehicle </a:t>
            </a:r>
            <a:endParaRPr lang="en-NZ"/>
          </a:p>
        </p:txBody>
      </p:sp>
      <p:sp>
        <p:nvSpPr>
          <p:cNvPr id="5" name="Footer Placeholder 4">
            <a:extLst>
              <a:ext uri="{FF2B5EF4-FFF2-40B4-BE49-F238E27FC236}">
                <a16:creationId xmlns:a16="http://schemas.microsoft.com/office/drawing/2014/main" id="{10AE18CD-DEC1-4A08-9F4F-9FAA307CEE8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64BC308-7CFA-4449-9423-0071676EC633}"/>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461220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C03AF-C72D-4B29-A960-9453DDB441E5}"/>
              </a:ext>
            </a:extLst>
          </p:cNvPr>
          <p:cNvSpPr>
            <a:spLocks noGrp="1"/>
          </p:cNvSpPr>
          <p:nvPr>
            <p:ph type="title"/>
          </p:nvPr>
        </p:nvSpPr>
        <p:spPr>
          <a:xfrm>
            <a:off x="838145" y="316429"/>
            <a:ext cx="10515712" cy="51555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t">
            <a:normAutofit/>
          </a:bodyPr>
          <a:lstStyle>
            <a:lvl1pPr>
              <a:defRPr lang="en-NZ" sz="2903" b="1">
                <a:solidFill>
                  <a:srgbClr val="DE6834"/>
                </a:solidFill>
                <a:latin typeface="DecimaProA-Bold ☞"/>
                <a:ea typeface="DecimaProA-Bold ☞" charset="0"/>
                <a:cs typeface="DecimaProA-Bold ☞" charset="0"/>
              </a:defRPr>
            </a:lvl1pPr>
          </a:lstStyle>
          <a:p>
            <a:pPr lvl="0" fontAlgn="base">
              <a:spcAft>
                <a:spcPct val="0"/>
              </a:spcAft>
            </a:pPr>
            <a:r>
              <a:rPr lang="en-US"/>
              <a:t>Click to edit Master title style</a:t>
            </a:r>
            <a:endParaRPr lang="en-NZ"/>
          </a:p>
        </p:txBody>
      </p:sp>
      <p:sp>
        <p:nvSpPr>
          <p:cNvPr id="3" name="Content Placeholder 2">
            <a:extLst>
              <a:ext uri="{FF2B5EF4-FFF2-40B4-BE49-F238E27FC236}">
                <a16:creationId xmlns:a16="http://schemas.microsoft.com/office/drawing/2014/main" id="{5F5683C2-2CFA-4517-B73B-473BA462DD43}"/>
              </a:ext>
            </a:extLst>
          </p:cNvPr>
          <p:cNvSpPr>
            <a:spLocks noGrp="1"/>
          </p:cNvSpPr>
          <p:nvPr>
            <p:ph sz="half" idx="1"/>
          </p:nvPr>
        </p:nvSpPr>
        <p:spPr>
          <a:xfrm>
            <a:off x="838144" y="1011999"/>
            <a:ext cx="5170059" cy="51648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D6476599-9CE1-47B1-8180-E7648A42ED2A}"/>
              </a:ext>
            </a:extLst>
          </p:cNvPr>
          <p:cNvSpPr>
            <a:spLocks noGrp="1"/>
          </p:cNvSpPr>
          <p:nvPr>
            <p:ph sz="half" idx="2"/>
          </p:nvPr>
        </p:nvSpPr>
        <p:spPr>
          <a:xfrm>
            <a:off x="6181988" y="1011999"/>
            <a:ext cx="5171869" cy="51648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1754604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0A2F-DF5A-410D-9F03-A1581BA65EF1}"/>
              </a:ext>
            </a:extLst>
          </p:cNvPr>
          <p:cNvSpPr>
            <a:spLocks noGrp="1"/>
          </p:cNvSpPr>
          <p:nvPr>
            <p:ph type="title"/>
          </p:nvPr>
        </p:nvSpPr>
        <p:spPr>
          <a:xfrm>
            <a:off x="839954" y="365798"/>
            <a:ext cx="10515713" cy="450227"/>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t">
            <a:normAutofit/>
          </a:bodyPr>
          <a:lstStyle>
            <a:lvl1pPr>
              <a:defRPr lang="en-NZ" sz="2903" b="1">
                <a:solidFill>
                  <a:srgbClr val="DE6834"/>
                </a:solidFill>
                <a:latin typeface="DecimaProA-Bold ☞"/>
                <a:ea typeface="DecimaProA-Bold ☞" charset="0"/>
                <a:cs typeface="DecimaProA-Bold ☞" charset="0"/>
              </a:defRPr>
            </a:lvl1pPr>
          </a:lstStyle>
          <a:p>
            <a:pPr lvl="0" fontAlgn="base">
              <a:spcAft>
                <a:spcPct val="0"/>
              </a:spcAft>
            </a:pPr>
            <a:r>
              <a:rPr lang="en-US"/>
              <a:t>Click to edit Master title style</a:t>
            </a:r>
            <a:endParaRPr lang="en-NZ"/>
          </a:p>
        </p:txBody>
      </p:sp>
      <p:sp>
        <p:nvSpPr>
          <p:cNvPr id="3" name="Text Placeholder 2">
            <a:extLst>
              <a:ext uri="{FF2B5EF4-FFF2-40B4-BE49-F238E27FC236}">
                <a16:creationId xmlns:a16="http://schemas.microsoft.com/office/drawing/2014/main" id="{2C40EFBA-315E-47F3-8903-63F37D50442E}"/>
              </a:ext>
            </a:extLst>
          </p:cNvPr>
          <p:cNvSpPr>
            <a:spLocks noGrp="1"/>
          </p:cNvSpPr>
          <p:nvPr>
            <p:ph type="body" idx="1"/>
          </p:nvPr>
        </p:nvSpPr>
        <p:spPr>
          <a:xfrm>
            <a:off x="839954" y="983083"/>
            <a:ext cx="5157388" cy="1521340"/>
          </a:xfrm>
        </p:spPr>
        <p:txBody>
          <a:bodyPr anchor="b"/>
          <a:lstStyle>
            <a:lvl1pPr marL="0" indent="0">
              <a:buNone/>
              <a:defRPr sz="2177" b="1"/>
            </a:lvl1pPr>
            <a:lvl2pPr marL="414772" indent="0">
              <a:buNone/>
              <a:defRPr sz="1814" b="1"/>
            </a:lvl2pPr>
            <a:lvl3pPr marL="829544" indent="0">
              <a:buNone/>
              <a:defRPr sz="1633" b="1"/>
            </a:lvl3pPr>
            <a:lvl4pPr marL="1244316" indent="0">
              <a:buNone/>
              <a:defRPr sz="1452" b="1"/>
            </a:lvl4pPr>
            <a:lvl5pPr marL="1659087" indent="0">
              <a:buNone/>
              <a:defRPr sz="1452" b="1"/>
            </a:lvl5pPr>
            <a:lvl6pPr marL="2073859" indent="0">
              <a:buNone/>
              <a:defRPr sz="1452" b="1"/>
            </a:lvl6pPr>
            <a:lvl7pPr marL="2488631" indent="0">
              <a:buNone/>
              <a:defRPr sz="1452" b="1"/>
            </a:lvl7pPr>
            <a:lvl8pPr marL="2903403" indent="0">
              <a:buNone/>
              <a:defRPr sz="1452" b="1"/>
            </a:lvl8pPr>
            <a:lvl9pPr marL="3318175" indent="0">
              <a:buNone/>
              <a:defRPr sz="1452" b="1"/>
            </a:lvl9pPr>
          </a:lstStyle>
          <a:p>
            <a:pPr lvl="0"/>
            <a:r>
              <a:rPr lang="en-US"/>
              <a:t>Click to edit Master text styles</a:t>
            </a:r>
          </a:p>
        </p:txBody>
      </p:sp>
      <p:sp>
        <p:nvSpPr>
          <p:cNvPr id="4" name="Content Placeholder 3">
            <a:extLst>
              <a:ext uri="{FF2B5EF4-FFF2-40B4-BE49-F238E27FC236}">
                <a16:creationId xmlns:a16="http://schemas.microsoft.com/office/drawing/2014/main" id="{4F06972F-9169-4AB8-B598-75F76595AE54}"/>
              </a:ext>
            </a:extLst>
          </p:cNvPr>
          <p:cNvSpPr>
            <a:spLocks noGrp="1"/>
          </p:cNvSpPr>
          <p:nvPr>
            <p:ph sz="half" idx="2"/>
          </p:nvPr>
        </p:nvSpPr>
        <p:spPr>
          <a:xfrm>
            <a:off x="839954" y="2504424"/>
            <a:ext cx="5157388" cy="3685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AE98D493-9AF1-4050-923B-740D9D37B3F3}"/>
              </a:ext>
            </a:extLst>
          </p:cNvPr>
          <p:cNvSpPr>
            <a:spLocks noGrp="1"/>
          </p:cNvSpPr>
          <p:nvPr>
            <p:ph type="body" sz="quarter" idx="3"/>
          </p:nvPr>
        </p:nvSpPr>
        <p:spPr>
          <a:xfrm>
            <a:off x="6172936" y="1680657"/>
            <a:ext cx="5182732" cy="823766"/>
          </a:xfrm>
        </p:spPr>
        <p:txBody>
          <a:bodyPr anchor="b"/>
          <a:lstStyle>
            <a:lvl1pPr marL="0" indent="0">
              <a:buNone/>
              <a:defRPr sz="2177" b="1"/>
            </a:lvl1pPr>
            <a:lvl2pPr marL="414772" indent="0">
              <a:buNone/>
              <a:defRPr sz="1814" b="1"/>
            </a:lvl2pPr>
            <a:lvl3pPr marL="829544" indent="0">
              <a:buNone/>
              <a:defRPr sz="1633" b="1"/>
            </a:lvl3pPr>
            <a:lvl4pPr marL="1244316" indent="0">
              <a:buNone/>
              <a:defRPr sz="1452" b="1"/>
            </a:lvl4pPr>
            <a:lvl5pPr marL="1659087" indent="0">
              <a:buNone/>
              <a:defRPr sz="1452" b="1"/>
            </a:lvl5pPr>
            <a:lvl6pPr marL="2073859" indent="0">
              <a:buNone/>
              <a:defRPr sz="1452" b="1"/>
            </a:lvl6pPr>
            <a:lvl7pPr marL="2488631" indent="0">
              <a:buNone/>
              <a:defRPr sz="1452" b="1"/>
            </a:lvl7pPr>
            <a:lvl8pPr marL="2903403" indent="0">
              <a:buNone/>
              <a:defRPr sz="1452" b="1"/>
            </a:lvl8pPr>
            <a:lvl9pPr marL="3318175" indent="0">
              <a:buNone/>
              <a:defRPr sz="1452" b="1"/>
            </a:lvl9pPr>
          </a:lstStyle>
          <a:p>
            <a:pPr lvl="0"/>
            <a:r>
              <a:rPr lang="en-US"/>
              <a:t>Click to edit Master text styles</a:t>
            </a:r>
          </a:p>
        </p:txBody>
      </p:sp>
      <p:sp>
        <p:nvSpPr>
          <p:cNvPr id="6" name="Content Placeholder 5">
            <a:extLst>
              <a:ext uri="{FF2B5EF4-FFF2-40B4-BE49-F238E27FC236}">
                <a16:creationId xmlns:a16="http://schemas.microsoft.com/office/drawing/2014/main" id="{D561D94E-5965-43B1-A50F-D91599FB97F4}"/>
              </a:ext>
            </a:extLst>
          </p:cNvPr>
          <p:cNvSpPr>
            <a:spLocks noGrp="1"/>
          </p:cNvSpPr>
          <p:nvPr>
            <p:ph sz="quarter" idx="4"/>
          </p:nvPr>
        </p:nvSpPr>
        <p:spPr>
          <a:xfrm>
            <a:off x="6172936" y="2504424"/>
            <a:ext cx="5182732" cy="3685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3D47570A-3A6C-47FE-985B-94C407C0D789}"/>
              </a:ext>
            </a:extLst>
          </p:cNvPr>
          <p:cNvSpPr>
            <a:spLocks noGrp="1"/>
          </p:cNvSpPr>
          <p:nvPr>
            <p:ph type="dt" sz="half" idx="10"/>
          </p:nvPr>
        </p:nvSpPr>
        <p:spPr/>
        <p:txBody>
          <a:bodyPr/>
          <a:lstStyle/>
          <a:p>
            <a:r>
              <a:rPr lang="en-US"/>
              <a:t>OTML - OHS - PRO - 2.114 Light Vehicle </a:t>
            </a:r>
            <a:endParaRPr lang="en-NZ"/>
          </a:p>
        </p:txBody>
      </p:sp>
      <p:sp>
        <p:nvSpPr>
          <p:cNvPr id="8" name="Footer Placeholder 7">
            <a:extLst>
              <a:ext uri="{FF2B5EF4-FFF2-40B4-BE49-F238E27FC236}">
                <a16:creationId xmlns:a16="http://schemas.microsoft.com/office/drawing/2014/main" id="{CE7077CE-E1D2-4642-9CF5-FD45E9A603C7}"/>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5264C744-7565-4470-87BE-6DCE2B81B0DA}"/>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2375686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3157F-5937-47B6-8A1C-134CA0FFE7D4}"/>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3C1A72CF-C449-47CA-AEB5-05814D4DD536}"/>
              </a:ext>
            </a:extLst>
          </p:cNvPr>
          <p:cNvSpPr>
            <a:spLocks noGrp="1"/>
          </p:cNvSpPr>
          <p:nvPr>
            <p:ph type="dt" sz="half" idx="10"/>
          </p:nvPr>
        </p:nvSpPr>
        <p:spPr/>
        <p:txBody>
          <a:bodyPr/>
          <a:lstStyle/>
          <a:p>
            <a:r>
              <a:rPr lang="en-US"/>
              <a:t>OTML - OHS - PRO - 2.114 Light Vehicle </a:t>
            </a:r>
            <a:endParaRPr lang="en-NZ"/>
          </a:p>
        </p:txBody>
      </p:sp>
      <p:sp>
        <p:nvSpPr>
          <p:cNvPr id="4" name="Footer Placeholder 3">
            <a:extLst>
              <a:ext uri="{FF2B5EF4-FFF2-40B4-BE49-F238E27FC236}">
                <a16:creationId xmlns:a16="http://schemas.microsoft.com/office/drawing/2014/main" id="{9F9F0E42-1414-470F-9727-439FB680764A}"/>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C5552CF3-E033-4375-9D14-3538C6982AAB}"/>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3559240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F0F85B4B-9BDA-4223-B573-67EE64197AFC}"/>
              </a:ext>
            </a:extLst>
          </p:cNvPr>
          <p:cNvSpPr>
            <a:spLocks noGrp="1"/>
          </p:cNvSpPr>
          <p:nvPr>
            <p:ph type="title"/>
          </p:nvPr>
        </p:nvSpPr>
        <p:spPr>
          <a:xfrm>
            <a:off x="838145" y="316429"/>
            <a:ext cx="10515712" cy="51555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t">
            <a:normAutofit/>
          </a:bodyPr>
          <a:lstStyle>
            <a:lvl1pPr>
              <a:defRPr lang="en-NZ" sz="2903" b="1">
                <a:solidFill>
                  <a:srgbClr val="DE6834"/>
                </a:solidFill>
                <a:latin typeface="DecimaProA-Bold ☞"/>
                <a:ea typeface="DecimaProA-Bold ☞" charset="0"/>
                <a:cs typeface="DecimaProA-Bold ☞" charset="0"/>
              </a:defRPr>
            </a:lvl1pPr>
          </a:lstStyle>
          <a:p>
            <a:pPr lvl="0" fontAlgn="base">
              <a:spcAft>
                <a:spcPct val="0"/>
              </a:spcAft>
            </a:pPr>
            <a:r>
              <a:rPr lang="en-US"/>
              <a:t>Click to edit Master title style</a:t>
            </a:r>
            <a:endParaRPr lang="en-NZ"/>
          </a:p>
        </p:txBody>
      </p:sp>
    </p:spTree>
    <p:extLst>
      <p:ext uri="{BB962C8B-B14F-4D97-AF65-F5344CB8AC3E}">
        <p14:creationId xmlns:p14="http://schemas.microsoft.com/office/powerpoint/2010/main" val="1664241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71C54-9684-4F51-B4C3-9AB0D48AB0CA}"/>
              </a:ext>
            </a:extLst>
          </p:cNvPr>
          <p:cNvSpPr>
            <a:spLocks noGrp="1"/>
          </p:cNvSpPr>
          <p:nvPr>
            <p:ph type="title"/>
          </p:nvPr>
        </p:nvSpPr>
        <p:spPr>
          <a:xfrm>
            <a:off x="839954" y="456528"/>
            <a:ext cx="3931852" cy="1601448"/>
          </a:xfrm>
        </p:spPr>
        <p:txBody>
          <a:bodyPr anchor="b"/>
          <a:lstStyle>
            <a:lvl1pPr>
              <a:defRPr sz="2903"/>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8D705288-CEA7-4FF8-B2C6-2785E046F36E}"/>
              </a:ext>
            </a:extLst>
          </p:cNvPr>
          <p:cNvSpPr>
            <a:spLocks noGrp="1"/>
          </p:cNvSpPr>
          <p:nvPr>
            <p:ph idx="1"/>
          </p:nvPr>
        </p:nvSpPr>
        <p:spPr>
          <a:xfrm>
            <a:off x="5182732" y="987944"/>
            <a:ext cx="6172935" cy="4873472"/>
          </a:xfrm>
        </p:spPr>
        <p:txBody>
          <a:bodyPr/>
          <a:lstStyle>
            <a:lvl1pPr>
              <a:defRPr sz="2903"/>
            </a:lvl1pPr>
            <a:lvl2pPr>
              <a:defRPr sz="2540"/>
            </a:lvl2pPr>
            <a:lvl3pPr>
              <a:defRPr sz="2177"/>
            </a:lvl3pPr>
            <a:lvl4pPr>
              <a:defRPr sz="1814"/>
            </a:lvl4pPr>
            <a:lvl5pPr>
              <a:defRPr sz="1814"/>
            </a:lvl5pPr>
            <a:lvl6pPr>
              <a:defRPr sz="1814"/>
            </a:lvl6pPr>
            <a:lvl7pPr>
              <a:defRPr sz="1814"/>
            </a:lvl7pPr>
            <a:lvl8pPr>
              <a:defRPr sz="1814"/>
            </a:lvl8pPr>
            <a:lvl9pPr>
              <a:defRPr sz="181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C20A958F-3240-4B3B-A09F-3DFD7880B6AD}"/>
              </a:ext>
            </a:extLst>
          </p:cNvPr>
          <p:cNvSpPr>
            <a:spLocks noGrp="1"/>
          </p:cNvSpPr>
          <p:nvPr>
            <p:ph type="body" sz="half" idx="2"/>
          </p:nvPr>
        </p:nvSpPr>
        <p:spPr>
          <a:xfrm>
            <a:off x="839954" y="2057977"/>
            <a:ext cx="3931852" cy="3810640"/>
          </a:xfrm>
        </p:spPr>
        <p:txBody>
          <a:bodyPr/>
          <a:lstStyle>
            <a:lvl1pPr marL="0" indent="0">
              <a:buNone/>
              <a:defRPr sz="1452"/>
            </a:lvl1pPr>
            <a:lvl2pPr marL="414772" indent="0">
              <a:buNone/>
              <a:defRPr sz="1270"/>
            </a:lvl2pPr>
            <a:lvl3pPr marL="829544" indent="0">
              <a:buNone/>
              <a:defRPr sz="1089"/>
            </a:lvl3pPr>
            <a:lvl4pPr marL="1244316" indent="0">
              <a:buNone/>
              <a:defRPr sz="907"/>
            </a:lvl4pPr>
            <a:lvl5pPr marL="1659087" indent="0">
              <a:buNone/>
              <a:defRPr sz="907"/>
            </a:lvl5pPr>
            <a:lvl6pPr marL="2073859" indent="0">
              <a:buNone/>
              <a:defRPr sz="907"/>
            </a:lvl6pPr>
            <a:lvl7pPr marL="2488631" indent="0">
              <a:buNone/>
              <a:defRPr sz="907"/>
            </a:lvl7pPr>
            <a:lvl8pPr marL="2903403" indent="0">
              <a:buNone/>
              <a:defRPr sz="907"/>
            </a:lvl8pPr>
            <a:lvl9pPr marL="3318175" indent="0">
              <a:buNone/>
              <a:defRPr sz="907"/>
            </a:lvl9pPr>
          </a:lstStyle>
          <a:p>
            <a:pPr lvl="0"/>
            <a:r>
              <a:rPr lang="en-US"/>
              <a:t>Click to edit Master text styles</a:t>
            </a:r>
          </a:p>
        </p:txBody>
      </p:sp>
      <p:sp>
        <p:nvSpPr>
          <p:cNvPr id="5" name="Date Placeholder 4">
            <a:extLst>
              <a:ext uri="{FF2B5EF4-FFF2-40B4-BE49-F238E27FC236}">
                <a16:creationId xmlns:a16="http://schemas.microsoft.com/office/drawing/2014/main" id="{4EC7AC10-43D4-4092-BE08-FB8974A63BF9}"/>
              </a:ext>
            </a:extLst>
          </p:cNvPr>
          <p:cNvSpPr>
            <a:spLocks noGrp="1"/>
          </p:cNvSpPr>
          <p:nvPr>
            <p:ph type="dt" sz="half" idx="10"/>
          </p:nvPr>
        </p:nvSpPr>
        <p:spPr/>
        <p:txBody>
          <a:bodyPr/>
          <a:lstStyle/>
          <a:p>
            <a:r>
              <a:rPr lang="en-US"/>
              <a:t>OTML - OHS - PRO - 2.114 Light Vehicle </a:t>
            </a:r>
            <a:endParaRPr lang="en-NZ"/>
          </a:p>
        </p:txBody>
      </p:sp>
      <p:sp>
        <p:nvSpPr>
          <p:cNvPr id="6" name="Footer Placeholder 5">
            <a:extLst>
              <a:ext uri="{FF2B5EF4-FFF2-40B4-BE49-F238E27FC236}">
                <a16:creationId xmlns:a16="http://schemas.microsoft.com/office/drawing/2014/main" id="{DDFFFE6B-0CEF-4B0D-8ED4-C0AC49098A0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655E86-0682-48CB-9D32-FC4EE3D14264}"/>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384930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75410-BC74-4779-BD25-E007054A4871}"/>
              </a:ext>
            </a:extLst>
          </p:cNvPr>
          <p:cNvSpPr>
            <a:spLocks noGrp="1"/>
          </p:cNvSpPr>
          <p:nvPr>
            <p:ph type="title"/>
          </p:nvPr>
        </p:nvSpPr>
        <p:spPr>
          <a:xfrm>
            <a:off x="839954" y="456528"/>
            <a:ext cx="3931852" cy="1601448"/>
          </a:xfrm>
        </p:spPr>
        <p:txBody>
          <a:bodyPr anchor="b"/>
          <a:lstStyle>
            <a:lvl1pPr>
              <a:defRPr sz="2903"/>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AD3791EB-44F5-43D1-B398-C39BE047B034}"/>
              </a:ext>
            </a:extLst>
          </p:cNvPr>
          <p:cNvSpPr>
            <a:spLocks noGrp="1"/>
          </p:cNvSpPr>
          <p:nvPr>
            <p:ph type="pic" idx="1"/>
          </p:nvPr>
        </p:nvSpPr>
        <p:spPr>
          <a:xfrm>
            <a:off x="5182732" y="987944"/>
            <a:ext cx="6172935" cy="4873472"/>
          </a:xfrm>
        </p:spPr>
        <p:txBody>
          <a:bodyPr/>
          <a:lstStyle>
            <a:lvl1pPr marL="0" indent="0">
              <a:buNone/>
              <a:defRPr sz="2903"/>
            </a:lvl1pPr>
            <a:lvl2pPr marL="414772" indent="0">
              <a:buNone/>
              <a:defRPr sz="2540"/>
            </a:lvl2pPr>
            <a:lvl3pPr marL="829544" indent="0">
              <a:buNone/>
              <a:defRPr sz="2177"/>
            </a:lvl3pPr>
            <a:lvl4pPr marL="1244316" indent="0">
              <a:buNone/>
              <a:defRPr sz="1814"/>
            </a:lvl4pPr>
            <a:lvl5pPr marL="1659087" indent="0">
              <a:buNone/>
              <a:defRPr sz="1814"/>
            </a:lvl5pPr>
            <a:lvl6pPr marL="2073859" indent="0">
              <a:buNone/>
              <a:defRPr sz="1814"/>
            </a:lvl6pPr>
            <a:lvl7pPr marL="2488631" indent="0">
              <a:buNone/>
              <a:defRPr sz="1814"/>
            </a:lvl7pPr>
            <a:lvl8pPr marL="2903403" indent="0">
              <a:buNone/>
              <a:defRPr sz="1814"/>
            </a:lvl8pPr>
            <a:lvl9pPr marL="3318175" indent="0">
              <a:buNone/>
              <a:defRPr sz="1814"/>
            </a:lvl9pPr>
          </a:lstStyle>
          <a:p>
            <a:endParaRPr lang="en-NZ"/>
          </a:p>
        </p:txBody>
      </p:sp>
      <p:sp>
        <p:nvSpPr>
          <p:cNvPr id="4" name="Text Placeholder 3">
            <a:extLst>
              <a:ext uri="{FF2B5EF4-FFF2-40B4-BE49-F238E27FC236}">
                <a16:creationId xmlns:a16="http://schemas.microsoft.com/office/drawing/2014/main" id="{DACCDE1C-4A6A-44CF-BB5F-533EECCCE6D1}"/>
              </a:ext>
            </a:extLst>
          </p:cNvPr>
          <p:cNvSpPr>
            <a:spLocks noGrp="1"/>
          </p:cNvSpPr>
          <p:nvPr>
            <p:ph type="body" sz="half" idx="2"/>
          </p:nvPr>
        </p:nvSpPr>
        <p:spPr>
          <a:xfrm>
            <a:off x="839954" y="2057977"/>
            <a:ext cx="3931852" cy="3810640"/>
          </a:xfrm>
        </p:spPr>
        <p:txBody>
          <a:bodyPr/>
          <a:lstStyle>
            <a:lvl1pPr marL="0" indent="0">
              <a:buNone/>
              <a:defRPr sz="1452"/>
            </a:lvl1pPr>
            <a:lvl2pPr marL="414772" indent="0">
              <a:buNone/>
              <a:defRPr sz="1270"/>
            </a:lvl2pPr>
            <a:lvl3pPr marL="829544" indent="0">
              <a:buNone/>
              <a:defRPr sz="1089"/>
            </a:lvl3pPr>
            <a:lvl4pPr marL="1244316" indent="0">
              <a:buNone/>
              <a:defRPr sz="907"/>
            </a:lvl4pPr>
            <a:lvl5pPr marL="1659087" indent="0">
              <a:buNone/>
              <a:defRPr sz="907"/>
            </a:lvl5pPr>
            <a:lvl6pPr marL="2073859" indent="0">
              <a:buNone/>
              <a:defRPr sz="907"/>
            </a:lvl6pPr>
            <a:lvl7pPr marL="2488631" indent="0">
              <a:buNone/>
              <a:defRPr sz="907"/>
            </a:lvl7pPr>
            <a:lvl8pPr marL="2903403" indent="0">
              <a:buNone/>
              <a:defRPr sz="907"/>
            </a:lvl8pPr>
            <a:lvl9pPr marL="3318175" indent="0">
              <a:buNone/>
              <a:defRPr sz="907"/>
            </a:lvl9pPr>
          </a:lstStyle>
          <a:p>
            <a:pPr lvl="0"/>
            <a:r>
              <a:rPr lang="en-US"/>
              <a:t>Click to edit Master text styles</a:t>
            </a:r>
          </a:p>
        </p:txBody>
      </p:sp>
      <p:sp>
        <p:nvSpPr>
          <p:cNvPr id="5" name="Date Placeholder 4">
            <a:extLst>
              <a:ext uri="{FF2B5EF4-FFF2-40B4-BE49-F238E27FC236}">
                <a16:creationId xmlns:a16="http://schemas.microsoft.com/office/drawing/2014/main" id="{77343553-474C-466E-98DE-61A2385C78FE}"/>
              </a:ext>
            </a:extLst>
          </p:cNvPr>
          <p:cNvSpPr>
            <a:spLocks noGrp="1"/>
          </p:cNvSpPr>
          <p:nvPr>
            <p:ph type="dt" sz="half" idx="10"/>
          </p:nvPr>
        </p:nvSpPr>
        <p:spPr/>
        <p:txBody>
          <a:bodyPr/>
          <a:lstStyle/>
          <a:p>
            <a:r>
              <a:rPr lang="en-US"/>
              <a:t>OTML - OHS - PRO - 2.114 Light Vehicle </a:t>
            </a:r>
            <a:endParaRPr lang="en-NZ"/>
          </a:p>
        </p:txBody>
      </p:sp>
      <p:sp>
        <p:nvSpPr>
          <p:cNvPr id="6" name="Footer Placeholder 5">
            <a:extLst>
              <a:ext uri="{FF2B5EF4-FFF2-40B4-BE49-F238E27FC236}">
                <a16:creationId xmlns:a16="http://schemas.microsoft.com/office/drawing/2014/main" id="{45178DD9-52EB-448A-A3B1-28A8997DA85D}"/>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22EC1CE1-F1FB-4072-B7FF-65AAB5280840}"/>
              </a:ext>
            </a:extLst>
          </p:cNvPr>
          <p:cNvSpPr>
            <a:spLocks noGrp="1"/>
          </p:cNvSpPr>
          <p:nvPr>
            <p:ph type="sldNum" sz="quarter" idx="12"/>
          </p:nvPr>
        </p:nvSpPr>
        <p:spPr/>
        <p:txBody>
          <a:bodyPr/>
          <a:lstStyle/>
          <a:p>
            <a:fld id="{857669D5-6165-49A2-A0B2-97A64BBD714B}" type="slidenum">
              <a:rPr lang="en-NZ" smtClean="0"/>
              <a:t>‹#›</a:t>
            </a:fld>
            <a:endParaRPr lang="en-NZ"/>
          </a:p>
        </p:txBody>
      </p:sp>
    </p:spTree>
    <p:extLst>
      <p:ext uri="{BB962C8B-B14F-4D97-AF65-F5344CB8AC3E}">
        <p14:creationId xmlns:p14="http://schemas.microsoft.com/office/powerpoint/2010/main" val="2592782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095719-0A39-4E4C-BE33-F779DDDCF7C3}"/>
              </a:ext>
            </a:extLst>
          </p:cNvPr>
          <p:cNvSpPr>
            <a:spLocks noGrp="1"/>
          </p:cNvSpPr>
          <p:nvPr>
            <p:ph type="title"/>
          </p:nvPr>
        </p:nvSpPr>
        <p:spPr>
          <a:xfrm>
            <a:off x="838145" y="365798"/>
            <a:ext cx="10515712" cy="1324939"/>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E5F95D81-994A-4D6F-A9DF-45C5A47DC48E}"/>
              </a:ext>
            </a:extLst>
          </p:cNvPr>
          <p:cNvSpPr>
            <a:spLocks noGrp="1"/>
          </p:cNvSpPr>
          <p:nvPr>
            <p:ph type="body" idx="1"/>
          </p:nvPr>
        </p:nvSpPr>
        <p:spPr>
          <a:xfrm>
            <a:off x="838145" y="1826112"/>
            <a:ext cx="10515712" cy="435069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E29F861-3BD6-4CF8-8BD4-1BCB5AEE3F16}"/>
              </a:ext>
            </a:extLst>
          </p:cNvPr>
          <p:cNvSpPr>
            <a:spLocks noGrp="1"/>
          </p:cNvSpPr>
          <p:nvPr>
            <p:ph type="dt" sz="half" idx="2"/>
          </p:nvPr>
        </p:nvSpPr>
        <p:spPr>
          <a:xfrm>
            <a:off x="838144" y="6356827"/>
            <a:ext cx="2742520" cy="364359"/>
          </a:xfrm>
          <a:prstGeom prst="rect">
            <a:avLst/>
          </a:prstGeom>
        </p:spPr>
        <p:txBody>
          <a:bodyPr vert="horz" lIns="91440" tIns="45720" rIns="91440" bIns="45720" rtlCol="0" anchor="ctr"/>
          <a:lstStyle>
            <a:lvl1pPr algn="l">
              <a:defRPr sz="1089">
                <a:solidFill>
                  <a:schemeClr val="tx1">
                    <a:tint val="75000"/>
                  </a:schemeClr>
                </a:solidFill>
              </a:defRPr>
            </a:lvl1pPr>
          </a:lstStyle>
          <a:p>
            <a:r>
              <a:rPr lang="en-US"/>
              <a:t>OTML - OHS - PRO - 2.114 Light Vehicle </a:t>
            </a:r>
            <a:endParaRPr lang="en-NZ"/>
          </a:p>
        </p:txBody>
      </p:sp>
      <p:sp>
        <p:nvSpPr>
          <p:cNvPr id="5" name="Footer Placeholder 4">
            <a:extLst>
              <a:ext uri="{FF2B5EF4-FFF2-40B4-BE49-F238E27FC236}">
                <a16:creationId xmlns:a16="http://schemas.microsoft.com/office/drawing/2014/main" id="{81BEDA00-0A21-42CE-953F-A06518F06646}"/>
              </a:ext>
            </a:extLst>
          </p:cNvPr>
          <p:cNvSpPr>
            <a:spLocks noGrp="1"/>
          </p:cNvSpPr>
          <p:nvPr>
            <p:ph type="ftr" sz="quarter" idx="3"/>
          </p:nvPr>
        </p:nvSpPr>
        <p:spPr>
          <a:xfrm>
            <a:off x="4038658" y="6356827"/>
            <a:ext cx="4114686" cy="364359"/>
          </a:xfrm>
          <a:prstGeom prst="rect">
            <a:avLst/>
          </a:prstGeom>
        </p:spPr>
        <p:txBody>
          <a:bodyPr vert="horz" lIns="91440" tIns="45720" rIns="91440" bIns="45720" rtlCol="0" anchor="ctr"/>
          <a:lstStyle>
            <a:lvl1pPr algn="ctr">
              <a:defRPr sz="1089">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4CB700C5-8B6A-427B-8560-6D54621B37FC}"/>
              </a:ext>
            </a:extLst>
          </p:cNvPr>
          <p:cNvSpPr>
            <a:spLocks noGrp="1"/>
          </p:cNvSpPr>
          <p:nvPr>
            <p:ph type="sldNum" sz="quarter" idx="4"/>
          </p:nvPr>
        </p:nvSpPr>
        <p:spPr>
          <a:xfrm>
            <a:off x="8611336" y="6356827"/>
            <a:ext cx="2742520" cy="364359"/>
          </a:xfrm>
          <a:prstGeom prst="rect">
            <a:avLst/>
          </a:prstGeom>
        </p:spPr>
        <p:txBody>
          <a:bodyPr vert="horz" lIns="91440" tIns="45720" rIns="91440" bIns="45720" rtlCol="0" anchor="ctr"/>
          <a:lstStyle>
            <a:lvl1pPr algn="r">
              <a:defRPr sz="1089">
                <a:solidFill>
                  <a:schemeClr val="tx1">
                    <a:tint val="75000"/>
                  </a:schemeClr>
                </a:solidFill>
              </a:defRPr>
            </a:lvl1pPr>
          </a:lstStyle>
          <a:p>
            <a:fld id="{857669D5-6165-49A2-A0B2-97A64BBD714B}" type="slidenum">
              <a:rPr lang="en-NZ" smtClean="0"/>
              <a:t>‹#›</a:t>
            </a:fld>
            <a:endParaRPr lang="en-NZ"/>
          </a:p>
        </p:txBody>
      </p:sp>
      <p:pic>
        <p:nvPicPr>
          <p:cNvPr id="7" name="Picture 7">
            <a:extLst>
              <a:ext uri="{FF2B5EF4-FFF2-40B4-BE49-F238E27FC236}">
                <a16:creationId xmlns:a16="http://schemas.microsoft.com/office/drawing/2014/main" id="{A552DD44-9E8D-4B43-B541-995BBAA36AA3}"/>
              </a:ext>
            </a:extLst>
          </p:cNvPr>
          <p:cNvPicPr>
            <a:picLocks noChangeAspect="1"/>
          </p:cNvPicPr>
          <p:nvPr userDrawn="1"/>
        </p:nvPicPr>
        <p:blipFill>
          <a:blip r:embed="rId13">
            <a:extLst>
              <a:ext uri="{28A0092B-C50C-407E-A947-70E740481C1C}">
                <a14:useLocalDpi xmlns:a14="http://schemas.microsoft.com/office/drawing/2010/main"/>
              </a:ext>
            </a:extLst>
          </a:blip>
          <a:srcRect/>
          <a:stretch>
            <a:fillRect/>
          </a:stretch>
        </p:blipFill>
        <p:spPr bwMode="auto">
          <a:xfrm>
            <a:off x="1" y="0"/>
            <a:ext cx="12192000" cy="685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A32926FC-B51D-4E0A-97BC-C29312DF8A8B}"/>
              </a:ext>
            </a:extLst>
          </p:cNvPr>
          <p:cNvSpPr/>
          <p:nvPr userDrawn="1"/>
        </p:nvSpPr>
        <p:spPr>
          <a:xfrm>
            <a:off x="217283" y="5613149"/>
            <a:ext cx="2335794" cy="11080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3677927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l" defTabSz="829544" rtl="0" eaLnBrk="1" latinLnBrk="0" hangingPunct="1">
        <a:lnSpc>
          <a:spcPct val="90000"/>
        </a:lnSpc>
        <a:spcBef>
          <a:spcPct val="0"/>
        </a:spcBef>
        <a:buNone/>
        <a:defRPr sz="3992" kern="1200">
          <a:solidFill>
            <a:schemeClr val="tx1"/>
          </a:solidFill>
          <a:latin typeface="+mj-lt"/>
          <a:ea typeface="+mj-ea"/>
          <a:cs typeface="+mj-cs"/>
        </a:defRPr>
      </a:lvl1pPr>
    </p:titleStyle>
    <p:bodyStyle>
      <a:lvl1pPr marL="207386" indent="-207386" algn="l" defTabSz="829544" rtl="0" eaLnBrk="1" latinLnBrk="0" hangingPunct="1">
        <a:lnSpc>
          <a:spcPct val="90000"/>
        </a:lnSpc>
        <a:spcBef>
          <a:spcPts val="907"/>
        </a:spcBef>
        <a:buFont typeface="Arial" panose="020B0604020202020204" pitchFamily="34" charset="0"/>
        <a:buChar char="•"/>
        <a:defRPr sz="2540" kern="1200">
          <a:solidFill>
            <a:schemeClr val="tx1"/>
          </a:solidFill>
          <a:latin typeface="+mn-lt"/>
          <a:ea typeface="+mn-ea"/>
          <a:cs typeface="+mn-cs"/>
        </a:defRPr>
      </a:lvl1pPr>
      <a:lvl2pPr marL="622158" indent="-207386" algn="l" defTabSz="829544" rtl="0" eaLnBrk="1" latinLnBrk="0" hangingPunct="1">
        <a:lnSpc>
          <a:spcPct val="90000"/>
        </a:lnSpc>
        <a:spcBef>
          <a:spcPts val="454"/>
        </a:spcBef>
        <a:buFont typeface="Arial" panose="020B0604020202020204" pitchFamily="34" charset="0"/>
        <a:buChar char="•"/>
        <a:defRPr sz="2177" kern="1200">
          <a:solidFill>
            <a:schemeClr val="tx1"/>
          </a:solidFill>
          <a:latin typeface="+mn-lt"/>
          <a:ea typeface="+mn-ea"/>
          <a:cs typeface="+mn-cs"/>
        </a:defRPr>
      </a:lvl2pPr>
      <a:lvl3pPr marL="1036930" indent="-207386" algn="l" defTabSz="829544" rtl="0" eaLnBrk="1" latinLnBrk="0" hangingPunct="1">
        <a:lnSpc>
          <a:spcPct val="90000"/>
        </a:lnSpc>
        <a:spcBef>
          <a:spcPts val="454"/>
        </a:spcBef>
        <a:buFont typeface="Arial" panose="020B0604020202020204" pitchFamily="34" charset="0"/>
        <a:buChar char="•"/>
        <a:defRPr sz="1814" kern="1200">
          <a:solidFill>
            <a:schemeClr val="tx1"/>
          </a:solidFill>
          <a:latin typeface="+mn-lt"/>
          <a:ea typeface="+mn-ea"/>
          <a:cs typeface="+mn-cs"/>
        </a:defRPr>
      </a:lvl3pPr>
      <a:lvl4pPr marL="1451701"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4pPr>
      <a:lvl5pPr marL="1866473"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5pPr>
      <a:lvl6pPr marL="2281245"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6pPr>
      <a:lvl7pPr marL="2696017"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7pPr>
      <a:lvl8pPr marL="3110789"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8pPr>
      <a:lvl9pPr marL="3525561" indent="-207386" algn="l" defTabSz="829544" rtl="0" eaLnBrk="1" latinLnBrk="0" hangingPunct="1">
        <a:lnSpc>
          <a:spcPct val="90000"/>
        </a:lnSpc>
        <a:spcBef>
          <a:spcPts val="454"/>
        </a:spcBef>
        <a:buFont typeface="Arial" panose="020B0604020202020204" pitchFamily="34" charset="0"/>
        <a:buChar char="•"/>
        <a:defRPr sz="1633" kern="1200">
          <a:solidFill>
            <a:schemeClr val="tx1"/>
          </a:solidFill>
          <a:latin typeface="+mn-lt"/>
          <a:ea typeface="+mn-ea"/>
          <a:cs typeface="+mn-cs"/>
        </a:defRPr>
      </a:lvl9pPr>
    </p:bodyStyle>
    <p:otherStyle>
      <a:defPPr>
        <a:defRPr lang="en-US"/>
      </a:defPPr>
      <a:lvl1pPr marL="0" algn="l" defTabSz="829544" rtl="0" eaLnBrk="1" latinLnBrk="0" hangingPunct="1">
        <a:defRPr sz="1633" kern="1200">
          <a:solidFill>
            <a:schemeClr val="tx1"/>
          </a:solidFill>
          <a:latin typeface="+mn-lt"/>
          <a:ea typeface="+mn-ea"/>
          <a:cs typeface="+mn-cs"/>
        </a:defRPr>
      </a:lvl1pPr>
      <a:lvl2pPr marL="414772" algn="l" defTabSz="829544" rtl="0" eaLnBrk="1" latinLnBrk="0" hangingPunct="1">
        <a:defRPr sz="1633" kern="1200">
          <a:solidFill>
            <a:schemeClr val="tx1"/>
          </a:solidFill>
          <a:latin typeface="+mn-lt"/>
          <a:ea typeface="+mn-ea"/>
          <a:cs typeface="+mn-cs"/>
        </a:defRPr>
      </a:lvl2pPr>
      <a:lvl3pPr marL="829544" algn="l" defTabSz="829544" rtl="0" eaLnBrk="1" latinLnBrk="0" hangingPunct="1">
        <a:defRPr sz="1633" kern="1200">
          <a:solidFill>
            <a:schemeClr val="tx1"/>
          </a:solidFill>
          <a:latin typeface="+mn-lt"/>
          <a:ea typeface="+mn-ea"/>
          <a:cs typeface="+mn-cs"/>
        </a:defRPr>
      </a:lvl3pPr>
      <a:lvl4pPr marL="1244316" algn="l" defTabSz="829544" rtl="0" eaLnBrk="1" latinLnBrk="0" hangingPunct="1">
        <a:defRPr sz="1633" kern="1200">
          <a:solidFill>
            <a:schemeClr val="tx1"/>
          </a:solidFill>
          <a:latin typeface="+mn-lt"/>
          <a:ea typeface="+mn-ea"/>
          <a:cs typeface="+mn-cs"/>
        </a:defRPr>
      </a:lvl4pPr>
      <a:lvl5pPr marL="1659087" algn="l" defTabSz="829544" rtl="0" eaLnBrk="1" latinLnBrk="0" hangingPunct="1">
        <a:defRPr sz="1633" kern="1200">
          <a:solidFill>
            <a:schemeClr val="tx1"/>
          </a:solidFill>
          <a:latin typeface="+mn-lt"/>
          <a:ea typeface="+mn-ea"/>
          <a:cs typeface="+mn-cs"/>
        </a:defRPr>
      </a:lvl5pPr>
      <a:lvl6pPr marL="2073859" algn="l" defTabSz="829544" rtl="0" eaLnBrk="1" latinLnBrk="0" hangingPunct="1">
        <a:defRPr sz="1633" kern="1200">
          <a:solidFill>
            <a:schemeClr val="tx1"/>
          </a:solidFill>
          <a:latin typeface="+mn-lt"/>
          <a:ea typeface="+mn-ea"/>
          <a:cs typeface="+mn-cs"/>
        </a:defRPr>
      </a:lvl6pPr>
      <a:lvl7pPr marL="2488631" algn="l" defTabSz="829544" rtl="0" eaLnBrk="1" latinLnBrk="0" hangingPunct="1">
        <a:defRPr sz="1633" kern="1200">
          <a:solidFill>
            <a:schemeClr val="tx1"/>
          </a:solidFill>
          <a:latin typeface="+mn-lt"/>
          <a:ea typeface="+mn-ea"/>
          <a:cs typeface="+mn-cs"/>
        </a:defRPr>
      </a:lvl7pPr>
      <a:lvl8pPr marL="2903403" algn="l" defTabSz="829544" rtl="0" eaLnBrk="1" latinLnBrk="0" hangingPunct="1">
        <a:defRPr sz="1633" kern="1200">
          <a:solidFill>
            <a:schemeClr val="tx1"/>
          </a:solidFill>
          <a:latin typeface="+mn-lt"/>
          <a:ea typeface="+mn-ea"/>
          <a:cs typeface="+mn-cs"/>
        </a:defRPr>
      </a:lvl8pPr>
      <a:lvl9pPr marL="3318175" algn="l" defTabSz="829544" rtl="0" eaLnBrk="1" latinLnBrk="0" hangingPunct="1">
        <a:defRPr sz="163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36011"/>
            <a:ext cx="287359" cy="391903"/>
          </a:xfrm>
          <a:prstGeom prst="rect">
            <a:avLst/>
          </a:prstGeom>
          <a:blipFill>
            <a:blip r:embed="rId3">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6" name="Rectangle 5">
            <a:extLst>
              <a:ext uri="{FF2B5EF4-FFF2-40B4-BE49-F238E27FC236}">
                <a16:creationId xmlns:a16="http://schemas.microsoft.com/office/drawing/2014/main" id="{467D4F27-496D-6B46-B0D1-30D370EEC94C}"/>
              </a:ext>
            </a:extLst>
          </p:cNvPr>
          <p:cNvSpPr/>
          <p:nvPr userDrawn="1"/>
        </p:nvSpPr>
        <p:spPr>
          <a:xfrm>
            <a:off x="1128409" y="6445448"/>
            <a:ext cx="11063591" cy="412552"/>
          </a:xfrm>
          <a:custGeom>
            <a:avLst/>
            <a:gdLst>
              <a:gd name="connsiteX0" fmla="*/ 0 w 9001236"/>
              <a:gd name="connsiteY0" fmla="*/ 0 h 454762"/>
              <a:gd name="connsiteX1" fmla="*/ 9001236 w 9001236"/>
              <a:gd name="connsiteY1" fmla="*/ 0 h 454762"/>
              <a:gd name="connsiteX2" fmla="*/ 9001236 w 9001236"/>
              <a:gd name="connsiteY2" fmla="*/ 454762 h 454762"/>
              <a:gd name="connsiteX3" fmla="*/ 0 w 9001236"/>
              <a:gd name="connsiteY3" fmla="*/ 454762 h 454762"/>
              <a:gd name="connsiteX4" fmla="*/ 0 w 9001236"/>
              <a:gd name="connsiteY4" fmla="*/ 0 h 454762"/>
              <a:gd name="connsiteX0" fmla="*/ 2073349 w 9001236"/>
              <a:gd name="connsiteY0" fmla="*/ 0 h 454762"/>
              <a:gd name="connsiteX1" fmla="*/ 9001236 w 9001236"/>
              <a:gd name="connsiteY1" fmla="*/ 0 h 454762"/>
              <a:gd name="connsiteX2" fmla="*/ 9001236 w 9001236"/>
              <a:gd name="connsiteY2" fmla="*/ 454762 h 454762"/>
              <a:gd name="connsiteX3" fmla="*/ 0 w 9001236"/>
              <a:gd name="connsiteY3" fmla="*/ 454762 h 454762"/>
              <a:gd name="connsiteX4" fmla="*/ 2073349 w 9001236"/>
              <a:gd name="connsiteY4" fmla="*/ 0 h 454762"/>
              <a:gd name="connsiteX0" fmla="*/ 1233377 w 9001236"/>
              <a:gd name="connsiteY0" fmla="*/ 10633 h 454762"/>
              <a:gd name="connsiteX1" fmla="*/ 9001236 w 9001236"/>
              <a:gd name="connsiteY1" fmla="*/ 0 h 454762"/>
              <a:gd name="connsiteX2" fmla="*/ 9001236 w 9001236"/>
              <a:gd name="connsiteY2" fmla="*/ 454762 h 454762"/>
              <a:gd name="connsiteX3" fmla="*/ 0 w 9001236"/>
              <a:gd name="connsiteY3" fmla="*/ 454762 h 454762"/>
              <a:gd name="connsiteX4" fmla="*/ 1233377 w 9001236"/>
              <a:gd name="connsiteY4" fmla="*/ 10633 h 454762"/>
              <a:gd name="connsiteX0" fmla="*/ 1297173 w 9001236"/>
              <a:gd name="connsiteY0" fmla="*/ 145312 h 454762"/>
              <a:gd name="connsiteX1" fmla="*/ 9001236 w 9001236"/>
              <a:gd name="connsiteY1" fmla="*/ 0 h 454762"/>
              <a:gd name="connsiteX2" fmla="*/ 9001236 w 9001236"/>
              <a:gd name="connsiteY2" fmla="*/ 454762 h 454762"/>
              <a:gd name="connsiteX3" fmla="*/ 0 w 9001236"/>
              <a:gd name="connsiteY3" fmla="*/ 454762 h 454762"/>
              <a:gd name="connsiteX4" fmla="*/ 1297173 w 9001236"/>
              <a:gd name="connsiteY4" fmla="*/ 145312 h 454762"/>
              <a:gd name="connsiteX0" fmla="*/ 1247554 w 9001236"/>
              <a:gd name="connsiteY0" fmla="*/ 3545 h 454762"/>
              <a:gd name="connsiteX1" fmla="*/ 9001236 w 9001236"/>
              <a:gd name="connsiteY1" fmla="*/ 0 h 454762"/>
              <a:gd name="connsiteX2" fmla="*/ 9001236 w 9001236"/>
              <a:gd name="connsiteY2" fmla="*/ 454762 h 454762"/>
              <a:gd name="connsiteX3" fmla="*/ 0 w 9001236"/>
              <a:gd name="connsiteY3" fmla="*/ 454762 h 454762"/>
              <a:gd name="connsiteX4" fmla="*/ 1247554 w 9001236"/>
              <a:gd name="connsiteY4" fmla="*/ 3545 h 454762"/>
              <a:gd name="connsiteX0" fmla="*/ 1247554 w 9001236"/>
              <a:gd name="connsiteY0" fmla="*/ 3545 h 454762"/>
              <a:gd name="connsiteX1" fmla="*/ 9001236 w 9001236"/>
              <a:gd name="connsiteY1" fmla="*/ 0 h 454762"/>
              <a:gd name="connsiteX2" fmla="*/ 9001236 w 9001236"/>
              <a:gd name="connsiteY2" fmla="*/ 454762 h 454762"/>
              <a:gd name="connsiteX3" fmla="*/ 0 w 9001236"/>
              <a:gd name="connsiteY3" fmla="*/ 454762 h 454762"/>
              <a:gd name="connsiteX4" fmla="*/ 1247554 w 9001236"/>
              <a:gd name="connsiteY4" fmla="*/ 3545 h 454762"/>
              <a:gd name="connsiteX0" fmla="*/ 1247554 w 9001236"/>
              <a:gd name="connsiteY0" fmla="*/ 3545 h 454762"/>
              <a:gd name="connsiteX1" fmla="*/ 9001236 w 9001236"/>
              <a:gd name="connsiteY1" fmla="*/ 0 h 454762"/>
              <a:gd name="connsiteX2" fmla="*/ 9001236 w 9001236"/>
              <a:gd name="connsiteY2" fmla="*/ 454762 h 454762"/>
              <a:gd name="connsiteX3" fmla="*/ 0 w 9001236"/>
              <a:gd name="connsiteY3" fmla="*/ 454762 h 454762"/>
              <a:gd name="connsiteX4" fmla="*/ 1247554 w 9001236"/>
              <a:gd name="connsiteY4" fmla="*/ 3545 h 454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01236" h="454762">
                <a:moveTo>
                  <a:pt x="1247554" y="3545"/>
                </a:moveTo>
                <a:lnTo>
                  <a:pt x="9001236" y="0"/>
                </a:lnTo>
                <a:lnTo>
                  <a:pt x="9001236" y="454762"/>
                </a:lnTo>
                <a:lnTo>
                  <a:pt x="0" y="454762"/>
                </a:lnTo>
                <a:cubicBezTo>
                  <a:pt x="415851" y="304356"/>
                  <a:pt x="619051" y="253188"/>
                  <a:pt x="1247554" y="3545"/>
                </a:cubicBezTo>
                <a:close/>
              </a:path>
            </a:pathLst>
          </a:custGeom>
          <a:blipFill>
            <a:blip r:embed="rId4"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Tree>
    <p:extLst>
      <p:ext uri="{BB962C8B-B14F-4D97-AF65-F5344CB8AC3E}">
        <p14:creationId xmlns:p14="http://schemas.microsoft.com/office/powerpoint/2010/main" val="376375478"/>
      </p:ext>
    </p:extLst>
  </p:cSld>
  <p:clrMap bg1="lt1" tx1="dk1" bg2="lt2" tx2="dk2" accent1="accent1" accent2="accent2" accent3="accent3" accent4="accent4" accent5="accent5" accent6="accent6" hlink="hlink" folHlink="folHlink"/>
  <p:sldLayoutIdLst>
    <p:sldLayoutId id="2147483687" r:id="rId1"/>
  </p:sldLayoutIdLst>
  <p:hf hdr="0" ftr="0"/>
  <p:txStyles>
    <p:titleStyle>
      <a:lvl1pPr algn="l" rtl="0" eaLnBrk="0" fontAlgn="base" hangingPunct="0">
        <a:lnSpc>
          <a:spcPct val="90000"/>
        </a:lnSpc>
        <a:spcBef>
          <a:spcPct val="0"/>
        </a:spcBef>
        <a:spcAft>
          <a:spcPct val="0"/>
        </a:spcAft>
        <a:defRPr sz="3992" kern="1200">
          <a:solidFill>
            <a:schemeClr val="tx1"/>
          </a:solidFill>
          <a:latin typeface="+mj-lt"/>
          <a:ea typeface="+mj-ea"/>
          <a:cs typeface="+mj-cs"/>
        </a:defRPr>
      </a:lvl1pPr>
      <a:lvl2pPr algn="l" rtl="0" eaLnBrk="0" fontAlgn="base" hangingPunct="0">
        <a:lnSpc>
          <a:spcPct val="90000"/>
        </a:lnSpc>
        <a:spcBef>
          <a:spcPct val="0"/>
        </a:spcBef>
        <a:spcAft>
          <a:spcPct val="0"/>
        </a:spcAft>
        <a:defRPr sz="3992">
          <a:solidFill>
            <a:schemeClr val="tx1"/>
          </a:solidFill>
          <a:latin typeface="Calibri Light" charset="0"/>
        </a:defRPr>
      </a:lvl2pPr>
      <a:lvl3pPr algn="l" rtl="0" eaLnBrk="0" fontAlgn="base" hangingPunct="0">
        <a:lnSpc>
          <a:spcPct val="90000"/>
        </a:lnSpc>
        <a:spcBef>
          <a:spcPct val="0"/>
        </a:spcBef>
        <a:spcAft>
          <a:spcPct val="0"/>
        </a:spcAft>
        <a:defRPr sz="3992">
          <a:solidFill>
            <a:schemeClr val="tx1"/>
          </a:solidFill>
          <a:latin typeface="Calibri Light" charset="0"/>
        </a:defRPr>
      </a:lvl3pPr>
      <a:lvl4pPr algn="l" rtl="0" eaLnBrk="0" fontAlgn="base" hangingPunct="0">
        <a:lnSpc>
          <a:spcPct val="90000"/>
        </a:lnSpc>
        <a:spcBef>
          <a:spcPct val="0"/>
        </a:spcBef>
        <a:spcAft>
          <a:spcPct val="0"/>
        </a:spcAft>
        <a:defRPr sz="3992">
          <a:solidFill>
            <a:schemeClr val="tx1"/>
          </a:solidFill>
          <a:latin typeface="Calibri Light" charset="0"/>
        </a:defRPr>
      </a:lvl4pPr>
      <a:lvl5pPr algn="l" rtl="0" eaLnBrk="0" fontAlgn="base" hangingPunct="0">
        <a:lnSpc>
          <a:spcPct val="90000"/>
        </a:lnSpc>
        <a:spcBef>
          <a:spcPct val="0"/>
        </a:spcBef>
        <a:spcAft>
          <a:spcPct val="0"/>
        </a:spcAft>
        <a:defRPr sz="3992">
          <a:solidFill>
            <a:schemeClr val="tx1"/>
          </a:solidFill>
          <a:latin typeface="Calibri Light" charset="0"/>
        </a:defRPr>
      </a:lvl5pPr>
      <a:lvl6pPr marL="414772" algn="l" rtl="0" fontAlgn="base">
        <a:lnSpc>
          <a:spcPct val="90000"/>
        </a:lnSpc>
        <a:spcBef>
          <a:spcPct val="0"/>
        </a:spcBef>
        <a:spcAft>
          <a:spcPct val="0"/>
        </a:spcAft>
        <a:defRPr sz="3992">
          <a:solidFill>
            <a:schemeClr val="tx1"/>
          </a:solidFill>
          <a:latin typeface="Calibri Light" charset="0"/>
        </a:defRPr>
      </a:lvl6pPr>
      <a:lvl7pPr marL="829544" algn="l" rtl="0" fontAlgn="base">
        <a:lnSpc>
          <a:spcPct val="90000"/>
        </a:lnSpc>
        <a:spcBef>
          <a:spcPct val="0"/>
        </a:spcBef>
        <a:spcAft>
          <a:spcPct val="0"/>
        </a:spcAft>
        <a:defRPr sz="3992">
          <a:solidFill>
            <a:schemeClr val="tx1"/>
          </a:solidFill>
          <a:latin typeface="Calibri Light" charset="0"/>
        </a:defRPr>
      </a:lvl7pPr>
      <a:lvl8pPr marL="1244316" algn="l" rtl="0" fontAlgn="base">
        <a:lnSpc>
          <a:spcPct val="90000"/>
        </a:lnSpc>
        <a:spcBef>
          <a:spcPct val="0"/>
        </a:spcBef>
        <a:spcAft>
          <a:spcPct val="0"/>
        </a:spcAft>
        <a:defRPr sz="3992">
          <a:solidFill>
            <a:schemeClr val="tx1"/>
          </a:solidFill>
          <a:latin typeface="Calibri Light" charset="0"/>
        </a:defRPr>
      </a:lvl8pPr>
      <a:lvl9pPr marL="1659087" algn="l" rtl="0" fontAlgn="base">
        <a:lnSpc>
          <a:spcPct val="90000"/>
        </a:lnSpc>
        <a:spcBef>
          <a:spcPct val="0"/>
        </a:spcBef>
        <a:spcAft>
          <a:spcPct val="0"/>
        </a:spcAft>
        <a:defRPr sz="3992">
          <a:solidFill>
            <a:schemeClr val="tx1"/>
          </a:solidFill>
          <a:latin typeface="Calibri Light" charset="0"/>
        </a:defRPr>
      </a:lvl9pPr>
    </p:titleStyle>
    <p:bodyStyle>
      <a:lvl1pPr marL="207386" indent="-207386" algn="l" rtl="0" eaLnBrk="0" fontAlgn="base" hangingPunct="0">
        <a:lnSpc>
          <a:spcPct val="90000"/>
        </a:lnSpc>
        <a:spcBef>
          <a:spcPts val="907"/>
        </a:spcBef>
        <a:spcAft>
          <a:spcPct val="0"/>
        </a:spcAft>
        <a:buFont typeface="Arial" charset="0"/>
        <a:buChar char="•"/>
        <a:defRPr sz="2540" kern="1200">
          <a:solidFill>
            <a:schemeClr val="tx1"/>
          </a:solidFill>
          <a:latin typeface="+mn-lt"/>
          <a:ea typeface="+mn-ea"/>
          <a:cs typeface="+mn-cs"/>
        </a:defRPr>
      </a:lvl1pPr>
      <a:lvl2pPr marL="622158" indent="-207386" algn="l" rtl="0" eaLnBrk="0" fontAlgn="base" hangingPunct="0">
        <a:lnSpc>
          <a:spcPct val="90000"/>
        </a:lnSpc>
        <a:spcBef>
          <a:spcPts val="454"/>
        </a:spcBef>
        <a:spcAft>
          <a:spcPct val="0"/>
        </a:spcAft>
        <a:buFont typeface="Arial" charset="0"/>
        <a:buChar char="•"/>
        <a:defRPr sz="2177" kern="1200">
          <a:solidFill>
            <a:schemeClr val="tx1"/>
          </a:solidFill>
          <a:latin typeface="+mn-lt"/>
          <a:ea typeface="+mn-ea"/>
          <a:cs typeface="+mn-cs"/>
        </a:defRPr>
      </a:lvl2pPr>
      <a:lvl3pPr marL="1036930" indent="-207386" algn="l" rtl="0" eaLnBrk="0" fontAlgn="base" hangingPunct="0">
        <a:lnSpc>
          <a:spcPct val="90000"/>
        </a:lnSpc>
        <a:spcBef>
          <a:spcPts val="454"/>
        </a:spcBef>
        <a:spcAft>
          <a:spcPct val="0"/>
        </a:spcAft>
        <a:buFont typeface="Arial" charset="0"/>
        <a:buChar char="•"/>
        <a:defRPr sz="1814" kern="1200">
          <a:solidFill>
            <a:schemeClr val="tx1"/>
          </a:solidFill>
          <a:latin typeface="+mn-lt"/>
          <a:ea typeface="+mn-ea"/>
          <a:cs typeface="+mn-cs"/>
        </a:defRPr>
      </a:lvl3pPr>
      <a:lvl4pPr marL="1451701" indent="-207386" algn="l" rtl="0" eaLnBrk="0" fontAlgn="base" hangingPunct="0">
        <a:lnSpc>
          <a:spcPct val="90000"/>
        </a:lnSpc>
        <a:spcBef>
          <a:spcPts val="454"/>
        </a:spcBef>
        <a:spcAft>
          <a:spcPct val="0"/>
        </a:spcAft>
        <a:buFont typeface="Arial" charset="0"/>
        <a:buChar char="•"/>
        <a:defRPr kern="1200">
          <a:solidFill>
            <a:schemeClr val="tx1"/>
          </a:solidFill>
          <a:latin typeface="+mn-lt"/>
          <a:ea typeface="+mn-ea"/>
          <a:cs typeface="+mn-cs"/>
        </a:defRPr>
      </a:lvl4pPr>
      <a:lvl5pPr marL="1866473" indent="-207386" algn="l" rtl="0" eaLnBrk="0" fontAlgn="base" hangingPunct="0">
        <a:lnSpc>
          <a:spcPct val="90000"/>
        </a:lnSpc>
        <a:spcBef>
          <a:spcPts val="454"/>
        </a:spcBef>
        <a:spcAft>
          <a:spcPct val="0"/>
        </a:spcAft>
        <a:buFont typeface="Arial" charset="0"/>
        <a:buChar char="•"/>
        <a:defRPr kern="1200">
          <a:solidFill>
            <a:schemeClr val="tx1"/>
          </a:solidFill>
          <a:latin typeface="+mn-lt"/>
          <a:ea typeface="+mn-ea"/>
          <a:cs typeface="+mn-cs"/>
        </a:defRPr>
      </a:lvl5pPr>
      <a:lvl6pPr marL="2281245" indent="-207386" algn="l" defTabSz="829544" rtl="0" eaLnBrk="1" latinLnBrk="0" hangingPunct="1">
        <a:lnSpc>
          <a:spcPct val="90000"/>
        </a:lnSpc>
        <a:spcBef>
          <a:spcPts val="454"/>
        </a:spcBef>
        <a:buFont typeface="Arial"/>
        <a:buChar char="•"/>
        <a:defRPr sz="1633" kern="1200">
          <a:solidFill>
            <a:schemeClr val="tx1"/>
          </a:solidFill>
          <a:latin typeface="+mn-lt"/>
          <a:ea typeface="+mn-ea"/>
          <a:cs typeface="+mn-cs"/>
        </a:defRPr>
      </a:lvl6pPr>
      <a:lvl7pPr marL="2696017" indent="-207386" algn="l" defTabSz="829544" rtl="0" eaLnBrk="1" latinLnBrk="0" hangingPunct="1">
        <a:lnSpc>
          <a:spcPct val="90000"/>
        </a:lnSpc>
        <a:spcBef>
          <a:spcPts val="454"/>
        </a:spcBef>
        <a:buFont typeface="Arial"/>
        <a:buChar char="•"/>
        <a:defRPr sz="1633" kern="1200">
          <a:solidFill>
            <a:schemeClr val="tx1"/>
          </a:solidFill>
          <a:latin typeface="+mn-lt"/>
          <a:ea typeface="+mn-ea"/>
          <a:cs typeface="+mn-cs"/>
        </a:defRPr>
      </a:lvl7pPr>
      <a:lvl8pPr marL="3110789" indent="-207386" algn="l" defTabSz="829544" rtl="0" eaLnBrk="1" latinLnBrk="0" hangingPunct="1">
        <a:lnSpc>
          <a:spcPct val="90000"/>
        </a:lnSpc>
        <a:spcBef>
          <a:spcPts val="454"/>
        </a:spcBef>
        <a:buFont typeface="Arial"/>
        <a:buChar char="•"/>
        <a:defRPr sz="1633" kern="1200">
          <a:solidFill>
            <a:schemeClr val="tx1"/>
          </a:solidFill>
          <a:latin typeface="+mn-lt"/>
          <a:ea typeface="+mn-ea"/>
          <a:cs typeface="+mn-cs"/>
        </a:defRPr>
      </a:lvl8pPr>
      <a:lvl9pPr marL="3525561" indent="-207386" algn="l" defTabSz="829544" rtl="0" eaLnBrk="1" latinLnBrk="0" hangingPunct="1">
        <a:lnSpc>
          <a:spcPct val="90000"/>
        </a:lnSpc>
        <a:spcBef>
          <a:spcPts val="454"/>
        </a:spcBef>
        <a:buFont typeface="Arial"/>
        <a:buChar char="•"/>
        <a:defRPr sz="1633" kern="1200">
          <a:solidFill>
            <a:schemeClr val="tx1"/>
          </a:solidFill>
          <a:latin typeface="+mn-lt"/>
          <a:ea typeface="+mn-ea"/>
          <a:cs typeface="+mn-cs"/>
        </a:defRPr>
      </a:lvl9pPr>
    </p:bodyStyle>
    <p:otherStyle>
      <a:defPPr>
        <a:defRPr lang="en-US"/>
      </a:defPPr>
      <a:lvl1pPr marL="0" algn="l" defTabSz="829544" rtl="0" eaLnBrk="1" latinLnBrk="0" hangingPunct="1">
        <a:defRPr sz="1633" kern="1200">
          <a:solidFill>
            <a:schemeClr val="tx1"/>
          </a:solidFill>
          <a:latin typeface="+mn-lt"/>
          <a:ea typeface="+mn-ea"/>
          <a:cs typeface="+mn-cs"/>
        </a:defRPr>
      </a:lvl1pPr>
      <a:lvl2pPr marL="414772" algn="l" defTabSz="829544" rtl="0" eaLnBrk="1" latinLnBrk="0" hangingPunct="1">
        <a:defRPr sz="1633" kern="1200">
          <a:solidFill>
            <a:schemeClr val="tx1"/>
          </a:solidFill>
          <a:latin typeface="+mn-lt"/>
          <a:ea typeface="+mn-ea"/>
          <a:cs typeface="+mn-cs"/>
        </a:defRPr>
      </a:lvl2pPr>
      <a:lvl3pPr marL="829544" algn="l" defTabSz="829544" rtl="0" eaLnBrk="1" latinLnBrk="0" hangingPunct="1">
        <a:defRPr sz="1633" kern="1200">
          <a:solidFill>
            <a:schemeClr val="tx1"/>
          </a:solidFill>
          <a:latin typeface="+mn-lt"/>
          <a:ea typeface="+mn-ea"/>
          <a:cs typeface="+mn-cs"/>
        </a:defRPr>
      </a:lvl3pPr>
      <a:lvl4pPr marL="1244316" algn="l" defTabSz="829544" rtl="0" eaLnBrk="1" latinLnBrk="0" hangingPunct="1">
        <a:defRPr sz="1633" kern="1200">
          <a:solidFill>
            <a:schemeClr val="tx1"/>
          </a:solidFill>
          <a:latin typeface="+mn-lt"/>
          <a:ea typeface="+mn-ea"/>
          <a:cs typeface="+mn-cs"/>
        </a:defRPr>
      </a:lvl4pPr>
      <a:lvl5pPr marL="1659087" algn="l" defTabSz="829544" rtl="0" eaLnBrk="1" latinLnBrk="0" hangingPunct="1">
        <a:defRPr sz="1633" kern="1200">
          <a:solidFill>
            <a:schemeClr val="tx1"/>
          </a:solidFill>
          <a:latin typeface="+mn-lt"/>
          <a:ea typeface="+mn-ea"/>
          <a:cs typeface="+mn-cs"/>
        </a:defRPr>
      </a:lvl5pPr>
      <a:lvl6pPr marL="2073859" algn="l" defTabSz="829544" rtl="0" eaLnBrk="1" latinLnBrk="0" hangingPunct="1">
        <a:defRPr sz="1633" kern="1200">
          <a:solidFill>
            <a:schemeClr val="tx1"/>
          </a:solidFill>
          <a:latin typeface="+mn-lt"/>
          <a:ea typeface="+mn-ea"/>
          <a:cs typeface="+mn-cs"/>
        </a:defRPr>
      </a:lvl6pPr>
      <a:lvl7pPr marL="2488631" algn="l" defTabSz="829544" rtl="0" eaLnBrk="1" latinLnBrk="0" hangingPunct="1">
        <a:defRPr sz="1633" kern="1200">
          <a:solidFill>
            <a:schemeClr val="tx1"/>
          </a:solidFill>
          <a:latin typeface="+mn-lt"/>
          <a:ea typeface="+mn-ea"/>
          <a:cs typeface="+mn-cs"/>
        </a:defRPr>
      </a:lvl7pPr>
      <a:lvl8pPr marL="2903403" algn="l" defTabSz="829544" rtl="0" eaLnBrk="1" latinLnBrk="0" hangingPunct="1">
        <a:defRPr sz="1633" kern="1200">
          <a:solidFill>
            <a:schemeClr val="tx1"/>
          </a:solidFill>
          <a:latin typeface="+mn-lt"/>
          <a:ea typeface="+mn-ea"/>
          <a:cs typeface="+mn-cs"/>
        </a:defRPr>
      </a:lvl8pPr>
      <a:lvl9pPr marL="3318175" algn="l" defTabSz="829544" rtl="0" eaLnBrk="1" latinLnBrk="0" hangingPunct="1">
        <a:defRPr sz="16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90CE0F-4557-4FE2-8864-A00CB8852341}"/>
              </a:ext>
            </a:extLst>
          </p:cNvPr>
          <p:cNvSpPr txBox="1"/>
          <p:nvPr/>
        </p:nvSpPr>
        <p:spPr>
          <a:xfrm>
            <a:off x="5689603" y="14149"/>
            <a:ext cx="6428508" cy="1807305"/>
          </a:xfrm>
          <a:prstGeom prst="rect">
            <a:avLst/>
          </a:prstGeom>
        </p:spPr>
        <p:txBody>
          <a:bodyPr vert="horz" lIns="91440" tIns="45720" rIns="91440" bIns="45720" rtlCol="0" anchor="ctr">
            <a:normAutofit/>
          </a:bodyPr>
          <a:lstStyle/>
          <a:p>
            <a:pPr lvl="0">
              <a:lnSpc>
                <a:spcPct val="90000"/>
              </a:lnSpc>
              <a:spcBef>
                <a:spcPct val="0"/>
              </a:spcBef>
              <a:spcAft>
                <a:spcPts val="600"/>
              </a:spcAft>
            </a:pPr>
            <a:r>
              <a:rPr lang="en-US" sz="4800" b="1" dirty="0">
                <a:effectLst/>
                <a:latin typeface="+mj-lt"/>
                <a:ea typeface="+mj-ea"/>
                <a:cs typeface="+mj-cs"/>
              </a:rPr>
              <a:t>OTML Safe Driving </a:t>
            </a:r>
          </a:p>
          <a:p>
            <a:pPr lvl="0">
              <a:lnSpc>
                <a:spcPct val="90000"/>
              </a:lnSpc>
              <a:spcBef>
                <a:spcPct val="0"/>
              </a:spcBef>
              <a:spcAft>
                <a:spcPts val="600"/>
              </a:spcAft>
            </a:pPr>
            <a:r>
              <a:rPr lang="en-US" sz="4800" b="1" dirty="0">
                <a:effectLst/>
                <a:latin typeface="+mj-lt"/>
                <a:ea typeface="+mj-ea"/>
                <a:cs typeface="+mj-cs"/>
              </a:rPr>
              <a:t>Rewards Program</a:t>
            </a:r>
          </a:p>
        </p:txBody>
      </p:sp>
      <p:pic>
        <p:nvPicPr>
          <p:cNvPr id="5" name="Picture 4" descr="A picture containing text, vector graphics&#10;&#10;Description automatically generated">
            <a:extLst>
              <a:ext uri="{FF2B5EF4-FFF2-40B4-BE49-F238E27FC236}">
                <a16:creationId xmlns:a16="http://schemas.microsoft.com/office/drawing/2014/main" id="{4454920E-9181-47BA-BC74-D3FA3343914A}"/>
              </a:ext>
            </a:extLst>
          </p:cNvPr>
          <p:cNvPicPr>
            <a:picLocks noChangeAspect="1"/>
          </p:cNvPicPr>
          <p:nvPr/>
        </p:nvPicPr>
        <p:blipFill rotWithShape="1">
          <a:blip r:embed="rId2"/>
          <a:srcRect l="12956" r="10118" b="-1"/>
          <a:stretch/>
        </p:blipFill>
        <p:spPr>
          <a:xfrm>
            <a:off x="43779" y="-14139"/>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p:spPr>
      </p:pic>
      <p:sp>
        <p:nvSpPr>
          <p:cNvPr id="4" name="TextBox 3">
            <a:extLst>
              <a:ext uri="{FF2B5EF4-FFF2-40B4-BE49-F238E27FC236}">
                <a16:creationId xmlns:a16="http://schemas.microsoft.com/office/drawing/2014/main" id="{A214BFE2-A656-42A6-9018-6657DBCB3878}"/>
              </a:ext>
            </a:extLst>
          </p:cNvPr>
          <p:cNvSpPr txBox="1"/>
          <p:nvPr/>
        </p:nvSpPr>
        <p:spPr>
          <a:xfrm>
            <a:off x="5689603" y="1821077"/>
            <a:ext cx="6190440" cy="4411772"/>
          </a:xfrm>
          <a:prstGeom prst="rect">
            <a:avLst/>
          </a:prstGeom>
        </p:spPr>
        <p:txBody>
          <a:bodyPr vert="horz" lIns="91440" tIns="45720" rIns="91440" bIns="45720" rtlCol="0">
            <a:normAutofit/>
          </a:bodyPr>
          <a:lstStyle/>
          <a:p>
            <a:pPr marL="361950" lvl="0" indent="-323850" algn="just">
              <a:lnSpc>
                <a:spcPct val="90000"/>
              </a:lnSpc>
              <a:spcAft>
                <a:spcPts val="600"/>
              </a:spcAft>
              <a:buFont typeface="Arial" panose="020B0604020202020204" pitchFamily="34" charset="0"/>
              <a:buChar char="•"/>
            </a:pPr>
            <a:r>
              <a:rPr lang="en-US" sz="1600" dirty="0">
                <a:effectLst/>
              </a:rPr>
              <a:t>In our efforts to reduce the increasing number of significant</a:t>
            </a:r>
            <a:r>
              <a:rPr lang="en-US" sz="1600" dirty="0"/>
              <a:t>  vehicle </a:t>
            </a:r>
            <a:r>
              <a:rPr lang="en-US" sz="1600" dirty="0">
                <a:effectLst/>
              </a:rPr>
              <a:t>and </a:t>
            </a:r>
            <a:r>
              <a:rPr lang="en-US" sz="1600" dirty="0"/>
              <a:t>mobile equipment incidents, </a:t>
            </a:r>
            <a:r>
              <a:rPr lang="en-AU" sz="1600" dirty="0"/>
              <a:t>an OTML Safe Driving Rewards Program </a:t>
            </a:r>
            <a:r>
              <a:rPr lang="en-US" sz="1600" dirty="0"/>
              <a:t>was designed and implemented in Jan 2023 to encourage safe driving behaviors and </a:t>
            </a:r>
            <a:r>
              <a:rPr lang="en-US" sz="1600" dirty="0">
                <a:effectLst/>
              </a:rPr>
              <a:t>fit for purpose vehicles on site</a:t>
            </a:r>
            <a:r>
              <a:rPr lang="en-US" sz="1600" dirty="0"/>
              <a:t>. </a:t>
            </a:r>
          </a:p>
          <a:p>
            <a:pPr marL="361950" lvl="0" indent="-323850" algn="just">
              <a:lnSpc>
                <a:spcPct val="90000"/>
              </a:lnSpc>
              <a:spcAft>
                <a:spcPts val="600"/>
              </a:spcAft>
            </a:pPr>
            <a:endParaRPr lang="en-US" sz="1600" dirty="0">
              <a:effectLst/>
            </a:endParaRPr>
          </a:p>
          <a:p>
            <a:pPr marL="361950" lvl="0" indent="-323850" algn="just">
              <a:lnSpc>
                <a:spcPct val="90000"/>
              </a:lnSpc>
              <a:spcAft>
                <a:spcPts val="600"/>
              </a:spcAft>
              <a:buFont typeface="Arial" panose="020B0604020202020204" pitchFamily="34" charset="0"/>
              <a:buChar char="•"/>
            </a:pPr>
            <a:r>
              <a:rPr lang="en-US" sz="1600" dirty="0">
                <a:effectLst/>
              </a:rPr>
              <a:t>All OTML employees, business partners </a:t>
            </a:r>
            <a:r>
              <a:rPr lang="en-US" sz="1600" dirty="0"/>
              <a:t>(BP) and visitors/consultants are encouraged to participate in this program. </a:t>
            </a:r>
          </a:p>
          <a:p>
            <a:pPr lvl="0" indent="-228600" algn="just">
              <a:lnSpc>
                <a:spcPct val="90000"/>
              </a:lnSpc>
              <a:spcAft>
                <a:spcPts val="600"/>
              </a:spcAft>
              <a:buFont typeface="Arial" panose="020B0604020202020204" pitchFamily="34" charset="0"/>
              <a:buChar char="•"/>
            </a:pPr>
            <a:endParaRPr lang="en-US" sz="1600" dirty="0"/>
          </a:p>
          <a:p>
            <a:pPr indent="-228600" algn="just">
              <a:lnSpc>
                <a:spcPct val="90000"/>
              </a:lnSpc>
              <a:spcAft>
                <a:spcPts val="600"/>
              </a:spcAft>
              <a:buFont typeface="Arial" panose="020B0604020202020204" pitchFamily="34" charset="0"/>
              <a:buChar char="•"/>
            </a:pPr>
            <a:r>
              <a:rPr lang="en-US" sz="1600" dirty="0"/>
              <a:t>Employees are encouraged </a:t>
            </a:r>
          </a:p>
          <a:p>
            <a:pPr marL="514350" lvl="1" indent="-285750" algn="just">
              <a:lnSpc>
                <a:spcPct val="90000"/>
              </a:lnSpc>
              <a:spcAft>
                <a:spcPts val="600"/>
              </a:spcAft>
              <a:buFont typeface="Courier New" panose="02070309020205020404" pitchFamily="49" charset="0"/>
              <a:buChar char="o"/>
            </a:pPr>
            <a:r>
              <a:rPr lang="en-US" sz="1600" dirty="0"/>
              <a:t>to intervene and report any at-risk driving behaviors they observed or</a:t>
            </a:r>
          </a:p>
          <a:p>
            <a:pPr marL="514350" lvl="1" indent="-285750" algn="just">
              <a:lnSpc>
                <a:spcPct val="90000"/>
              </a:lnSpc>
              <a:spcAft>
                <a:spcPts val="600"/>
              </a:spcAft>
              <a:buFont typeface="Courier New" panose="02070309020205020404" pitchFamily="49" charset="0"/>
              <a:buChar char="o"/>
            </a:pPr>
            <a:r>
              <a:rPr lang="en-US" sz="1600" dirty="0"/>
              <a:t>report any defect or unsafe/hazardous conditions of vehicle or mobile equipment on OTML sites.</a:t>
            </a:r>
          </a:p>
          <a:p>
            <a:pPr marL="514350" lvl="1" indent="-285750" algn="just">
              <a:lnSpc>
                <a:spcPct val="90000"/>
              </a:lnSpc>
              <a:spcAft>
                <a:spcPts val="600"/>
              </a:spcAft>
              <a:buFont typeface="Courier New" panose="02070309020205020404" pitchFamily="49" charset="0"/>
              <a:buChar char="o"/>
            </a:pPr>
            <a:r>
              <a:rPr lang="en-US" sz="1600" dirty="0"/>
              <a:t>Positive reinforcement on safe driving behaviors with drivers is also encourage </a:t>
            </a:r>
          </a:p>
          <a:p>
            <a:pPr lvl="0" algn="just">
              <a:lnSpc>
                <a:spcPct val="90000"/>
              </a:lnSpc>
              <a:spcAft>
                <a:spcPts val="600"/>
              </a:spcAft>
            </a:pPr>
            <a:endParaRPr lang="en-US" sz="1600" dirty="0">
              <a:effectLst/>
            </a:endParaRPr>
          </a:p>
          <a:p>
            <a:pPr lvl="0" indent="-228600" algn="just">
              <a:lnSpc>
                <a:spcPct val="90000"/>
              </a:lnSpc>
              <a:spcAft>
                <a:spcPts val="600"/>
              </a:spcAft>
              <a:buFont typeface="Arial" panose="020B0604020202020204" pitchFamily="34" charset="0"/>
              <a:buChar char="•"/>
            </a:pPr>
            <a:endParaRPr lang="en-US" sz="1600" dirty="0"/>
          </a:p>
        </p:txBody>
      </p:sp>
      <p:sp>
        <p:nvSpPr>
          <p:cNvPr id="6" name="TextBox 5">
            <a:extLst>
              <a:ext uri="{FF2B5EF4-FFF2-40B4-BE49-F238E27FC236}">
                <a16:creationId xmlns:a16="http://schemas.microsoft.com/office/drawing/2014/main" id="{BE06C670-D111-42A6-B63C-AEBB53B2ECCA}"/>
              </a:ext>
            </a:extLst>
          </p:cNvPr>
          <p:cNvSpPr txBox="1"/>
          <p:nvPr/>
        </p:nvSpPr>
        <p:spPr>
          <a:xfrm>
            <a:off x="6631055" y="6571765"/>
            <a:ext cx="5564216" cy="276999"/>
          </a:xfrm>
          <a:prstGeom prst="rect">
            <a:avLst/>
          </a:prstGeom>
          <a:noFill/>
        </p:spPr>
        <p:txBody>
          <a:bodyPr wrap="none" rtlCol="0">
            <a:spAutoFit/>
          </a:bodyPr>
          <a:lstStyle/>
          <a:p>
            <a:r>
              <a:rPr lang="en-AU" sz="1200" dirty="0">
                <a:solidFill>
                  <a:schemeClr val="bg1"/>
                </a:solidFill>
              </a:rPr>
              <a:t>OTML – OHS – PRO – 2.114 and 2.115 – OTML Safe Driving Rewards Program 2024 (V3)</a:t>
            </a:r>
          </a:p>
        </p:txBody>
      </p:sp>
    </p:spTree>
    <p:extLst>
      <p:ext uri="{BB962C8B-B14F-4D97-AF65-F5344CB8AC3E}">
        <p14:creationId xmlns:p14="http://schemas.microsoft.com/office/powerpoint/2010/main" val="154631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90CE0F-4557-4FE2-8864-A00CB8852341}"/>
              </a:ext>
            </a:extLst>
          </p:cNvPr>
          <p:cNvSpPr txBox="1"/>
          <p:nvPr/>
        </p:nvSpPr>
        <p:spPr>
          <a:xfrm>
            <a:off x="912285" y="-187829"/>
            <a:ext cx="5578586" cy="1807305"/>
          </a:xfrm>
          <a:prstGeom prst="rect">
            <a:avLst/>
          </a:prstGeom>
        </p:spPr>
        <p:txBody>
          <a:bodyPr vert="horz" lIns="91440" tIns="45720" rIns="91440" bIns="45720" rtlCol="0" anchor="ctr">
            <a:normAutofit/>
          </a:bodyPr>
          <a:lstStyle/>
          <a:p>
            <a:pPr lvl="0">
              <a:lnSpc>
                <a:spcPct val="90000"/>
              </a:lnSpc>
              <a:spcBef>
                <a:spcPct val="0"/>
              </a:spcBef>
              <a:spcAft>
                <a:spcPts val="600"/>
              </a:spcAft>
            </a:pPr>
            <a:r>
              <a:rPr lang="en-US" sz="4400" b="1" dirty="0">
                <a:effectLst/>
                <a:latin typeface="+mj-lt"/>
                <a:ea typeface="+mj-ea"/>
                <a:cs typeface="+mj-cs"/>
              </a:rPr>
              <a:t>Steps to Participate in the Program  </a:t>
            </a:r>
          </a:p>
        </p:txBody>
      </p:sp>
      <p:sp>
        <p:nvSpPr>
          <p:cNvPr id="4" name="TextBox 3">
            <a:extLst>
              <a:ext uri="{FF2B5EF4-FFF2-40B4-BE49-F238E27FC236}">
                <a16:creationId xmlns:a16="http://schemas.microsoft.com/office/drawing/2014/main" id="{A214BFE2-A656-42A6-9018-6657DBCB3878}"/>
              </a:ext>
            </a:extLst>
          </p:cNvPr>
          <p:cNvSpPr txBox="1"/>
          <p:nvPr/>
        </p:nvSpPr>
        <p:spPr>
          <a:xfrm>
            <a:off x="419719" y="1431637"/>
            <a:ext cx="5962785" cy="4474642"/>
          </a:xfrm>
          <a:prstGeom prst="rect">
            <a:avLst/>
          </a:prstGeom>
        </p:spPr>
        <p:txBody>
          <a:bodyPr vert="horz" lIns="91440" tIns="45720" rIns="91440" bIns="45720" rtlCol="0">
            <a:normAutofit/>
          </a:bodyPr>
          <a:lstStyle/>
          <a:p>
            <a:pPr marL="742950" indent="-742950" algn="just">
              <a:spcAft>
                <a:spcPts val="600"/>
              </a:spcAft>
              <a:buFont typeface="+mj-lt"/>
              <a:buAutoNum type="arabicPeriod"/>
            </a:pPr>
            <a:r>
              <a:rPr lang="en-US" sz="1600" dirty="0"/>
              <a:t>An at-risk driving behavior is observed, or a defect / hazardous condition of vehicle or mobile equipment is identified.</a:t>
            </a:r>
          </a:p>
          <a:p>
            <a:pPr marL="742950" indent="-742950" algn="just">
              <a:spcAft>
                <a:spcPts val="600"/>
              </a:spcAft>
              <a:buFont typeface="+mj-lt"/>
              <a:buAutoNum type="arabicPeriod"/>
            </a:pPr>
            <a:r>
              <a:rPr lang="en-US" sz="1600" dirty="0"/>
              <a:t>Individual is encouraged to intervene and have the discussion with the driver or operator of their at-risk driver behavior or on the defect/hazardous condition of the vehicle or mobile equipment being operated on. </a:t>
            </a:r>
          </a:p>
          <a:p>
            <a:pPr marL="742950" indent="-742950" algn="just">
              <a:spcAft>
                <a:spcPts val="600"/>
              </a:spcAft>
              <a:buFont typeface="+mj-lt"/>
              <a:buAutoNum type="arabicPeriod"/>
            </a:pPr>
            <a:r>
              <a:rPr lang="en-US" sz="1600" dirty="0"/>
              <a:t>Individual must report the observation on</a:t>
            </a:r>
          </a:p>
          <a:p>
            <a:pPr marL="1255713" lvl="2" indent="-228600" algn="just">
              <a:spcAft>
                <a:spcPts val="600"/>
              </a:spcAft>
              <a:buFont typeface="Arial" panose="020B0604020202020204" pitchFamily="34" charset="0"/>
              <a:buChar char="•"/>
            </a:pPr>
            <a:r>
              <a:rPr lang="en-US" sz="1600" dirty="0"/>
              <a:t>an OTML Observation &amp; Interaction (O&amp;I) card for any at-risk driving behavior, or </a:t>
            </a:r>
          </a:p>
          <a:p>
            <a:pPr marL="1255713" lvl="2" indent="-228600" algn="just">
              <a:spcAft>
                <a:spcPts val="600"/>
              </a:spcAft>
              <a:buFont typeface="Arial" panose="020B0604020202020204" pitchFamily="34" charset="0"/>
              <a:buChar char="•"/>
            </a:pPr>
            <a:r>
              <a:rPr lang="en-US" sz="1600" dirty="0"/>
              <a:t>on an OTML Hazard ID card for defects or hazardous condition of the vehicle or mobile equipment. A Hazard ID card can also be used </a:t>
            </a:r>
            <a:r>
              <a:rPr lang="en-US" sz="1600" u="sng" dirty="0"/>
              <a:t>by the driver </a:t>
            </a:r>
            <a:r>
              <a:rPr lang="en-US" sz="1600" dirty="0"/>
              <a:t>to report where a </a:t>
            </a:r>
            <a:r>
              <a:rPr lang="en-US" sz="1600" u="sng" dirty="0"/>
              <a:t>Category A defect </a:t>
            </a:r>
            <a:r>
              <a:rPr lang="en-US" sz="1600" dirty="0"/>
              <a:t>has been identified during a pre-start check, and vehicle or mobile equipment stood down for defect to be rectified. </a:t>
            </a:r>
            <a:endParaRPr lang="en-US" dirty="0"/>
          </a:p>
          <a:p>
            <a:pPr marL="1255713" lvl="0" indent="-228600" algn="just">
              <a:lnSpc>
                <a:spcPct val="90000"/>
              </a:lnSpc>
              <a:spcAft>
                <a:spcPts val="600"/>
              </a:spcAft>
              <a:buFont typeface="+mj-lt"/>
              <a:buAutoNum type="arabicPeriod"/>
            </a:pPr>
            <a:endParaRPr lang="en-US" sz="500" dirty="0">
              <a:effectLst/>
            </a:endParaRPr>
          </a:p>
          <a:p>
            <a:pPr marL="228600" lvl="0" indent="-228600" algn="just">
              <a:lnSpc>
                <a:spcPct val="90000"/>
              </a:lnSpc>
              <a:spcAft>
                <a:spcPts val="600"/>
              </a:spcAft>
              <a:buFont typeface="+mj-lt"/>
              <a:buAutoNum type="arabicPeriod"/>
            </a:pPr>
            <a:endParaRPr lang="en-US" sz="500" dirty="0"/>
          </a:p>
        </p:txBody>
      </p:sp>
      <p:pic>
        <p:nvPicPr>
          <p:cNvPr id="6" name="Picture 5" descr="A picture containing text&#10;&#10;Description automatically generated">
            <a:extLst>
              <a:ext uri="{FF2B5EF4-FFF2-40B4-BE49-F238E27FC236}">
                <a16:creationId xmlns:a16="http://schemas.microsoft.com/office/drawing/2014/main" id="{CAF3151D-24A9-412A-A5CC-3DE663C57351}"/>
              </a:ext>
            </a:extLst>
          </p:cNvPr>
          <p:cNvPicPr>
            <a:picLocks noChangeAspect="1"/>
          </p:cNvPicPr>
          <p:nvPr/>
        </p:nvPicPr>
        <p:blipFill rotWithShape="1">
          <a:blip r:embed="rId2"/>
          <a:srcRect l="14024" r="18809"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
        <p:nvSpPr>
          <p:cNvPr id="5" name="TextBox 4">
            <a:extLst>
              <a:ext uri="{FF2B5EF4-FFF2-40B4-BE49-F238E27FC236}">
                <a16:creationId xmlns:a16="http://schemas.microsoft.com/office/drawing/2014/main" id="{F7B28EAB-21E6-4AC5-9B51-DB7468778C6F}"/>
              </a:ext>
            </a:extLst>
          </p:cNvPr>
          <p:cNvSpPr txBox="1"/>
          <p:nvPr/>
        </p:nvSpPr>
        <p:spPr>
          <a:xfrm>
            <a:off x="2572384" y="6580991"/>
            <a:ext cx="5559407" cy="276999"/>
          </a:xfrm>
          <a:prstGeom prst="rect">
            <a:avLst/>
          </a:prstGeom>
          <a:noFill/>
        </p:spPr>
        <p:txBody>
          <a:bodyPr wrap="none" rtlCol="0">
            <a:spAutoFit/>
          </a:bodyPr>
          <a:lstStyle/>
          <a:p>
            <a:r>
              <a:rPr lang="en-AU" sz="1200" dirty="0">
                <a:solidFill>
                  <a:schemeClr val="bg1"/>
                </a:solidFill>
              </a:rPr>
              <a:t>OTML – OHS – PRO – 2.114 and 2.115 – OTML Safe Driving Rewards Program 2024 (V3)</a:t>
            </a:r>
          </a:p>
        </p:txBody>
      </p:sp>
    </p:spTree>
    <p:extLst>
      <p:ext uri="{BB962C8B-B14F-4D97-AF65-F5344CB8AC3E}">
        <p14:creationId xmlns:p14="http://schemas.microsoft.com/office/powerpoint/2010/main" val="725888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90CE0F-4557-4FE2-8864-A00CB8852341}"/>
              </a:ext>
            </a:extLst>
          </p:cNvPr>
          <p:cNvSpPr txBox="1"/>
          <p:nvPr/>
        </p:nvSpPr>
        <p:spPr>
          <a:xfrm>
            <a:off x="4667726" y="-88385"/>
            <a:ext cx="5288831" cy="1566312"/>
          </a:xfrm>
          <a:prstGeom prst="rect">
            <a:avLst/>
          </a:prstGeom>
        </p:spPr>
        <p:txBody>
          <a:bodyPr vert="horz" lIns="91440" tIns="45720" rIns="91440" bIns="45720" rtlCol="0" anchor="ctr">
            <a:normAutofit/>
          </a:bodyPr>
          <a:lstStyle/>
          <a:p>
            <a:pPr lvl="0">
              <a:lnSpc>
                <a:spcPct val="90000"/>
              </a:lnSpc>
              <a:spcBef>
                <a:spcPct val="0"/>
              </a:spcBef>
              <a:spcAft>
                <a:spcPts val="600"/>
              </a:spcAft>
            </a:pPr>
            <a:r>
              <a:rPr lang="en-US" sz="4400" b="1" dirty="0">
                <a:effectLst/>
                <a:latin typeface="+mj-lt"/>
                <a:ea typeface="+mj-ea"/>
                <a:cs typeface="+mj-cs"/>
              </a:rPr>
              <a:t>Steps to Participate in the Program  - cont.</a:t>
            </a:r>
          </a:p>
        </p:txBody>
      </p:sp>
      <p:sp>
        <p:nvSpPr>
          <p:cNvPr id="8" name="TextBox 7">
            <a:extLst>
              <a:ext uri="{FF2B5EF4-FFF2-40B4-BE49-F238E27FC236}">
                <a16:creationId xmlns:a16="http://schemas.microsoft.com/office/drawing/2014/main" id="{DD9AEF96-B308-44F7-861F-778706919CC7}"/>
              </a:ext>
            </a:extLst>
          </p:cNvPr>
          <p:cNvSpPr txBox="1"/>
          <p:nvPr/>
        </p:nvSpPr>
        <p:spPr>
          <a:xfrm>
            <a:off x="4667726" y="1131430"/>
            <a:ext cx="7240735" cy="4723993"/>
          </a:xfrm>
          <a:prstGeom prst="rect">
            <a:avLst/>
          </a:prstGeom>
        </p:spPr>
        <p:txBody>
          <a:bodyPr vert="horz" lIns="91440" tIns="45720" rIns="91440" bIns="45720" rtlCol="0">
            <a:noAutofit/>
          </a:bodyPr>
          <a:lstStyle/>
          <a:p>
            <a:pPr lvl="0" algn="just">
              <a:lnSpc>
                <a:spcPct val="90000"/>
              </a:lnSpc>
              <a:spcAft>
                <a:spcPts val="600"/>
              </a:spcAft>
            </a:pPr>
            <a:endParaRPr lang="en-US" sz="1600" dirty="0"/>
          </a:p>
          <a:p>
            <a:pPr marL="514350" indent="-514350" algn="just">
              <a:spcAft>
                <a:spcPts val="600"/>
              </a:spcAft>
              <a:buAutoNum type="arabicPeriod" startAt="4"/>
            </a:pPr>
            <a:r>
              <a:rPr lang="en-US" sz="1600" dirty="0"/>
              <a:t>The O&amp;I or Hazard ID card must be entered into the INX InControl System. All supporting documents must be uploaded to verify observation. For BPs, contact your BP or OTML Safety reps to assist with entering the report into the system.</a:t>
            </a:r>
          </a:p>
          <a:p>
            <a:pPr algn="just">
              <a:spcAft>
                <a:spcPts val="600"/>
              </a:spcAft>
            </a:pPr>
            <a:r>
              <a:rPr lang="en-US" sz="1600" dirty="0">
                <a:solidFill>
                  <a:schemeClr val="accent1">
                    <a:lumMod val="50000"/>
                  </a:schemeClr>
                </a:solidFill>
              </a:rPr>
              <a:t>Note: Any non-compliance to road safety rules must also be reported to APD Security for a Demerit Point System (DPS) to be applied.  </a:t>
            </a:r>
          </a:p>
          <a:p>
            <a:pPr marL="514350" lvl="0" indent="-514350" algn="just">
              <a:lnSpc>
                <a:spcPct val="90000"/>
              </a:lnSpc>
              <a:spcAft>
                <a:spcPts val="600"/>
              </a:spcAft>
              <a:buAutoNum type="arabicPeriod" startAt="5"/>
            </a:pPr>
            <a:r>
              <a:rPr lang="en-US" sz="1600" dirty="0"/>
              <a:t>Key findings from the observation must be shared at the  next pre-start/ toolbox meetings.</a:t>
            </a:r>
          </a:p>
          <a:p>
            <a:pPr marL="514350" lvl="0" indent="-514350" algn="just">
              <a:lnSpc>
                <a:spcPct val="90000"/>
              </a:lnSpc>
              <a:spcAft>
                <a:spcPts val="600"/>
              </a:spcAft>
              <a:buAutoNum type="arabicPeriod" startAt="6"/>
            </a:pPr>
            <a:r>
              <a:rPr lang="en-US" sz="1600" dirty="0"/>
              <a:t>Each bimonthly, OTML Safety will select the top 3 O&amp;I or Hazard ID card from each BU, and reward and recognize individuals (observers).</a:t>
            </a:r>
          </a:p>
          <a:p>
            <a:pPr lvl="0" algn="just">
              <a:lnSpc>
                <a:spcPct val="90000"/>
              </a:lnSpc>
              <a:spcAft>
                <a:spcPts val="600"/>
              </a:spcAft>
            </a:pPr>
            <a:r>
              <a:rPr lang="en-US" sz="1600" dirty="0">
                <a:solidFill>
                  <a:schemeClr val="accent1">
                    <a:lumMod val="50000"/>
                  </a:schemeClr>
                </a:solidFill>
              </a:rPr>
              <a:t>Note: Criteria for selection will be based where;</a:t>
            </a:r>
          </a:p>
          <a:p>
            <a:pPr marL="742950" lvl="1" indent="-742950" algn="just">
              <a:lnSpc>
                <a:spcPct val="90000"/>
              </a:lnSpc>
              <a:spcAft>
                <a:spcPts val="600"/>
              </a:spcAft>
              <a:buFont typeface="Courier New" panose="02070309020205020404" pitchFamily="49" charset="0"/>
              <a:buChar char="o"/>
            </a:pPr>
            <a:r>
              <a:rPr lang="en-US" sz="1600" dirty="0">
                <a:solidFill>
                  <a:schemeClr val="accent1">
                    <a:lumMod val="50000"/>
                  </a:schemeClr>
                </a:solidFill>
              </a:rPr>
              <a:t>the risk exposure has been significantly reduced, and</a:t>
            </a:r>
          </a:p>
          <a:p>
            <a:pPr marL="742950" lvl="1" indent="-742950" algn="just">
              <a:lnSpc>
                <a:spcPct val="90000"/>
              </a:lnSpc>
              <a:spcAft>
                <a:spcPts val="600"/>
              </a:spcAft>
              <a:buFont typeface="Courier New" panose="02070309020205020404" pitchFamily="49" charset="0"/>
              <a:buChar char="o"/>
            </a:pPr>
            <a:r>
              <a:rPr lang="en-US" sz="1600" dirty="0">
                <a:solidFill>
                  <a:schemeClr val="accent1">
                    <a:lumMod val="50000"/>
                  </a:schemeClr>
                </a:solidFill>
              </a:rPr>
              <a:t>individual has followed through with the O&amp;I process to intervene, have the discussion with driver /operator and shared key findings at the pre-start meeting</a:t>
            </a:r>
          </a:p>
          <a:p>
            <a:pPr marL="742950" lvl="1" indent="-742950" algn="just">
              <a:lnSpc>
                <a:spcPct val="90000"/>
              </a:lnSpc>
              <a:spcAft>
                <a:spcPts val="600"/>
              </a:spcAft>
              <a:buFont typeface="+mj-lt"/>
              <a:buAutoNum type="arabicPeriod"/>
            </a:pPr>
            <a:endParaRPr lang="en-US" sz="1600" dirty="0"/>
          </a:p>
        </p:txBody>
      </p:sp>
      <p:pic>
        <p:nvPicPr>
          <p:cNvPr id="11" name="Picture 10" descr="A cartoon of a person&#10;&#10;Description automatically generated with low confidence">
            <a:extLst>
              <a:ext uri="{FF2B5EF4-FFF2-40B4-BE49-F238E27FC236}">
                <a16:creationId xmlns:a16="http://schemas.microsoft.com/office/drawing/2014/main" id="{8533852C-8BE7-484C-A74A-95E2F2AD733C}"/>
              </a:ext>
            </a:extLst>
          </p:cNvPr>
          <p:cNvPicPr>
            <a:picLocks noChangeAspect="1"/>
          </p:cNvPicPr>
          <p:nvPr/>
        </p:nvPicPr>
        <p:blipFill rotWithShape="1">
          <a:blip r:embed="rId2"/>
          <a:srcRect t="13596" b="44980"/>
          <a:stretch/>
        </p:blipFill>
        <p:spPr>
          <a:xfrm>
            <a:off x="90152" y="0"/>
            <a:ext cx="3791383" cy="5609074"/>
          </a:xfrm>
          <a:prstGeom prst="rect">
            <a:avLst/>
          </a:prstGeom>
          <a:effectLst/>
        </p:spPr>
      </p:pic>
      <p:sp>
        <p:nvSpPr>
          <p:cNvPr id="14" name="TextBox 13">
            <a:extLst>
              <a:ext uri="{FF2B5EF4-FFF2-40B4-BE49-F238E27FC236}">
                <a16:creationId xmlns:a16="http://schemas.microsoft.com/office/drawing/2014/main" id="{F2F5E452-FDDB-4A8D-8628-AB106125927E}"/>
              </a:ext>
            </a:extLst>
          </p:cNvPr>
          <p:cNvSpPr txBox="1"/>
          <p:nvPr/>
        </p:nvSpPr>
        <p:spPr>
          <a:xfrm>
            <a:off x="1810139" y="5139081"/>
            <a:ext cx="10291709" cy="1807305"/>
          </a:xfrm>
          <a:prstGeom prst="rect">
            <a:avLst/>
          </a:prstGeom>
        </p:spPr>
        <p:txBody>
          <a:bodyPr vert="horz" lIns="91440" tIns="45720" rIns="91440" bIns="45720" rtlCol="0" anchor="ctr">
            <a:normAutofit/>
          </a:bodyPr>
          <a:lstStyle/>
          <a:p>
            <a:pPr lvl="0">
              <a:lnSpc>
                <a:spcPct val="90000"/>
              </a:lnSpc>
              <a:spcBef>
                <a:spcPct val="0"/>
              </a:spcBef>
              <a:spcAft>
                <a:spcPts val="600"/>
              </a:spcAft>
            </a:pPr>
            <a:r>
              <a:rPr lang="en-US" sz="2800" b="1" dirty="0">
                <a:effectLst/>
                <a:latin typeface="+mj-lt"/>
                <a:ea typeface="+mj-ea"/>
                <a:cs typeface="+mj-cs"/>
              </a:rPr>
              <a:t>For further information contact your respective OTML Safety Team.</a:t>
            </a:r>
          </a:p>
        </p:txBody>
      </p:sp>
      <p:sp>
        <p:nvSpPr>
          <p:cNvPr id="2" name="TextBox 1">
            <a:extLst>
              <a:ext uri="{FF2B5EF4-FFF2-40B4-BE49-F238E27FC236}">
                <a16:creationId xmlns:a16="http://schemas.microsoft.com/office/drawing/2014/main" id="{A650A660-6968-43B9-843E-D4A43F30747D}"/>
              </a:ext>
            </a:extLst>
          </p:cNvPr>
          <p:cNvSpPr txBox="1"/>
          <p:nvPr/>
        </p:nvSpPr>
        <p:spPr>
          <a:xfrm>
            <a:off x="6704938" y="6571765"/>
            <a:ext cx="5559407" cy="276999"/>
          </a:xfrm>
          <a:prstGeom prst="rect">
            <a:avLst/>
          </a:prstGeom>
          <a:noFill/>
        </p:spPr>
        <p:txBody>
          <a:bodyPr wrap="none" rtlCol="0">
            <a:spAutoFit/>
          </a:bodyPr>
          <a:lstStyle/>
          <a:p>
            <a:r>
              <a:rPr lang="en-AU" sz="1200" dirty="0">
                <a:solidFill>
                  <a:schemeClr val="bg1"/>
                </a:solidFill>
              </a:rPr>
              <a:t>OTML – OHS – PRO – 2.114 and 2.115 – OTML Safe Driving Rewards Program 2024 (V3)</a:t>
            </a:r>
          </a:p>
        </p:txBody>
      </p:sp>
    </p:spTree>
    <p:extLst>
      <p:ext uri="{BB962C8B-B14F-4D97-AF65-F5344CB8AC3E}">
        <p14:creationId xmlns:p14="http://schemas.microsoft.com/office/powerpoint/2010/main" val="846011109"/>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B376C1EC2D2343A0EEC534065EE5B6" ma:contentTypeVersion="10" ma:contentTypeDescription="Create a new document." ma:contentTypeScope="" ma:versionID="04bd653f034b297b0cec03dff8c81c06">
  <xsd:schema xmlns:xsd="http://www.w3.org/2001/XMLSchema" xmlns:xs="http://www.w3.org/2001/XMLSchema" xmlns:p="http://schemas.microsoft.com/office/2006/metadata/properties" xmlns:ns2="a2bba032-b316-42af-b21b-9bb96776a3f6" xmlns:ns3="97e25cda-44c8-4470-bb68-e7b5111e1f48" targetNamespace="http://schemas.microsoft.com/office/2006/metadata/properties" ma:root="true" ma:fieldsID="91fa97665ba1ec165216c2c849c212ca" ns2:_="" ns3:_="">
    <xsd:import namespace="a2bba032-b316-42af-b21b-9bb96776a3f6"/>
    <xsd:import namespace="97e25cda-44c8-4470-bb68-e7b5111e1f48"/>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bba032-b316-42af-b21b-9bb96776a3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Length (seconds)"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5c3522-9dc8-460b-9374-cfa3e0cff09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e25cda-44c8-4470-bb68-e7b5111e1f4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9f33132-565e-4221-8e63-e0e3ce8973f0}" ma:internalName="TaxCatchAll" ma:showField="CatchAllData" ma:web="fa924eb6-c8cb-4c09-8b58-c13b0c09c4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a2bba032-b316-42af-b21b-9bb96776a3f6">
      <Terms xmlns="http://schemas.microsoft.com/office/infopath/2007/PartnerControls"/>
    </lcf76f155ced4ddcb4097134ff3c332f>
    <TaxCatchAll xmlns="97e25cda-44c8-4470-bb68-e7b5111e1f4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DEAC403-7AE9-4C87-84ED-E3DE74C990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bba032-b316-42af-b21b-9bb96776a3f6"/>
    <ds:schemaRef ds:uri="97e25cda-44c8-4470-bb68-e7b5111e1f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783F52-B44B-4E92-AB07-693F8508B74D}">
  <ds:schemaRefs>
    <ds:schemaRef ds:uri="http://schemas.microsoft.com/office/2006/metadata/properties"/>
    <ds:schemaRef ds:uri="http://www.w3.org/XML/1998/namespace"/>
    <ds:schemaRef ds:uri="http://schemas.microsoft.com/office/infopath/2007/PartnerControls"/>
    <ds:schemaRef ds:uri="a2bba032-b316-42af-b21b-9bb96776a3f6"/>
    <ds:schemaRef ds:uri="http://schemas.microsoft.com/office/2006/documentManagement/types"/>
    <ds:schemaRef ds:uri="http://purl.org/dc/terms/"/>
    <ds:schemaRef ds:uri="http://schemas.openxmlformats.org/package/2006/metadata/core-properties"/>
    <ds:schemaRef ds:uri="http://purl.org/dc/dcmitype/"/>
    <ds:schemaRef ds:uri="97e25cda-44c8-4470-bb68-e7b5111e1f48"/>
    <ds:schemaRef ds:uri="http://purl.org/dc/elements/1.1/"/>
  </ds:schemaRefs>
</ds:datastoreItem>
</file>

<file path=customXml/itemProps3.xml><?xml version="1.0" encoding="utf-8"?>
<ds:datastoreItem xmlns:ds="http://schemas.openxmlformats.org/officeDocument/2006/customXml" ds:itemID="{63EC7152-D9DE-4E72-8171-C729DB1308A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40394</TotalTime>
  <Words>496</Words>
  <Application>Microsoft Office PowerPoint</Application>
  <PresentationFormat>Widescreen</PresentationFormat>
  <Paragraphs>29</Paragraphs>
  <Slides>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vt:i4>
      </vt:variant>
    </vt:vector>
  </HeadingPairs>
  <TitlesOfParts>
    <vt:vector size="10" baseType="lpstr">
      <vt:lpstr>Arial</vt:lpstr>
      <vt:lpstr>Calibri</vt:lpstr>
      <vt:lpstr>Calibri Light</vt:lpstr>
      <vt:lpstr>Courier New</vt:lpstr>
      <vt:lpstr>DecimaProA-Bold ☞</vt:lpstr>
      <vt:lpstr>1_Custom Design</vt:lpstr>
      <vt:lpstr>Custom Design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Assett Renewal Project Roadmap</dc:title>
  <dc:creator>Gowdie, Brendan BG</dc:creator>
  <cp:lastModifiedBy>Glen Coventon</cp:lastModifiedBy>
  <cp:revision>235</cp:revision>
  <cp:lastPrinted>2022-10-07T03:00:50Z</cp:lastPrinted>
  <dcterms:created xsi:type="dcterms:W3CDTF">2021-05-24T09:00:27Z</dcterms:created>
  <dcterms:modified xsi:type="dcterms:W3CDTF">2024-04-24T01:17:27Z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0x01010010B376C1EC2D2343A0EEC534065EE5B6</vt:lpwstr>
  </property>
</Properties>
</file>